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9" r:id="rId14"/>
    <p:sldId id="27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42" autoAdjust="0"/>
    <p:restoredTop sz="75743" autoAdjust="0"/>
  </p:normalViewPr>
  <p:slideViewPr>
    <p:cSldViewPr snapToGrid="0">
      <p:cViewPr varScale="1">
        <p:scale>
          <a:sx n="66" d="100"/>
          <a:sy n="66" d="100"/>
        </p:scale>
        <p:origin x="41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hley Eskel" userId="4bcc16a9d7ee8e99" providerId="LiveId" clId="{1BCC425D-443B-4CF9-89D3-D6EDFA41BCE2}"/>
    <pc:docChg chg="undo custSel addSld delSld modSld modMainMaster">
      <pc:chgData name="Ashley Eskel" userId="4bcc16a9d7ee8e99" providerId="LiveId" clId="{1BCC425D-443B-4CF9-89D3-D6EDFA41BCE2}" dt="2021-08-29T19:08:57.238" v="9644" actId="27636"/>
      <pc:docMkLst>
        <pc:docMk/>
      </pc:docMkLst>
      <pc:sldChg chg="addSp delSp modSp mod setBg addAnim setClrOvrMap delDesignElem modNotesTx">
        <pc:chgData name="Ashley Eskel" userId="4bcc16a9d7ee8e99" providerId="LiveId" clId="{1BCC425D-443B-4CF9-89D3-D6EDFA41BCE2}" dt="2021-08-29T18:59:43.462" v="9544" actId="27636"/>
        <pc:sldMkLst>
          <pc:docMk/>
          <pc:sldMk cId="611551946" sldId="256"/>
        </pc:sldMkLst>
        <pc:spChg chg="mod">
          <ac:chgData name="Ashley Eskel" userId="4bcc16a9d7ee8e99" providerId="LiveId" clId="{1BCC425D-443B-4CF9-89D3-D6EDFA41BCE2}" dt="2021-08-29T18:59:43.462" v="9543" actId="27636"/>
          <ac:spMkLst>
            <pc:docMk/>
            <pc:sldMk cId="611551946" sldId="256"/>
            <ac:spMk id="2" creationId="{6BF00E8E-2EF5-49CF-BC74-DD4B728CC4D1}"/>
          </ac:spMkLst>
        </pc:spChg>
        <pc:spChg chg="mod">
          <ac:chgData name="Ashley Eskel" userId="4bcc16a9d7ee8e99" providerId="LiveId" clId="{1BCC425D-443B-4CF9-89D3-D6EDFA41BCE2}" dt="2021-08-29T18:59:43.462" v="9544" actId="27636"/>
          <ac:spMkLst>
            <pc:docMk/>
            <pc:sldMk cId="611551946" sldId="256"/>
            <ac:spMk id="3" creationId="{E9BE9454-B463-4D82-8998-B30FF94E46F7}"/>
          </ac:spMkLst>
        </pc:spChg>
        <pc:spChg chg="add mod">
          <ac:chgData name="Ashley Eskel" userId="4bcc16a9d7ee8e99" providerId="LiveId" clId="{1BCC425D-443B-4CF9-89D3-D6EDFA41BCE2}" dt="2021-08-29T18:58:51.271" v="9492" actId="26606"/>
          <ac:spMkLst>
            <pc:docMk/>
            <pc:sldMk cId="611551946" sldId="256"/>
            <ac:spMk id="5" creationId="{17E8862D-5E6D-4695-AA98-A22AA18771A8}"/>
          </ac:spMkLst>
        </pc:spChg>
        <pc:spChg chg="add del">
          <ac:chgData name="Ashley Eskel" userId="4bcc16a9d7ee8e99" providerId="LiveId" clId="{1BCC425D-443B-4CF9-89D3-D6EDFA41BCE2}" dt="2021-08-29T18:58:51.261" v="9491" actId="26606"/>
          <ac:spMkLst>
            <pc:docMk/>
            <pc:sldMk cId="611551946" sldId="256"/>
            <ac:spMk id="10" creationId="{44B42A97-2187-442B-BB48-39526296DA52}"/>
          </ac:spMkLst>
        </pc:spChg>
        <pc:spChg chg="add del">
          <ac:chgData name="Ashley Eskel" userId="4bcc16a9d7ee8e99" providerId="LiveId" clId="{1BCC425D-443B-4CF9-89D3-D6EDFA41BCE2}" dt="2021-08-29T18:58:51.261" v="9491" actId="26606"/>
          <ac:spMkLst>
            <pc:docMk/>
            <pc:sldMk cId="611551946" sldId="256"/>
            <ac:spMk id="12" creationId="{F40CA114-B78B-4E3B-A785-96745276B6FB}"/>
          </ac:spMkLst>
        </pc:spChg>
        <pc:spChg chg="add del">
          <ac:chgData name="Ashley Eskel" userId="4bcc16a9d7ee8e99" providerId="LiveId" clId="{1BCC425D-443B-4CF9-89D3-D6EDFA41BCE2}" dt="2021-08-29T18:58:51.261" v="9491" actId="26606"/>
          <ac:spMkLst>
            <pc:docMk/>
            <pc:sldMk cId="611551946" sldId="256"/>
            <ac:spMk id="14" creationId="{1B1D834C-2707-49B0-A3CE-334D83DFF044}"/>
          </ac:spMkLst>
        </pc:spChg>
        <pc:spChg chg="add del">
          <ac:chgData name="Ashley Eskel" userId="4bcc16a9d7ee8e99" providerId="LiveId" clId="{1BCC425D-443B-4CF9-89D3-D6EDFA41BCE2}" dt="2021-08-29T18:59:22.932" v="9498"/>
          <ac:spMkLst>
            <pc:docMk/>
            <pc:sldMk cId="611551946" sldId="256"/>
            <ac:spMk id="16" creationId="{74426AB7-D619-4515-962A-BC83909EC015}"/>
          </ac:spMkLst>
        </pc:spChg>
        <pc:spChg chg="add del">
          <ac:chgData name="Ashley Eskel" userId="4bcc16a9d7ee8e99" providerId="LiveId" clId="{1BCC425D-443B-4CF9-89D3-D6EDFA41BCE2}" dt="2021-08-29T18:59:22.932" v="9498"/>
          <ac:spMkLst>
            <pc:docMk/>
            <pc:sldMk cId="611551946" sldId="256"/>
            <ac:spMk id="17" creationId="{DE47DF98-723F-4AAC-ABCF-CACBC438F78F}"/>
          </ac:spMkLst>
        </pc:spChg>
        <pc:picChg chg="add mod ord">
          <ac:chgData name="Ashley Eskel" userId="4bcc16a9d7ee8e99" providerId="LiveId" clId="{1BCC425D-443B-4CF9-89D3-D6EDFA41BCE2}" dt="2021-08-29T18:58:51.271" v="9492" actId="26606"/>
          <ac:picMkLst>
            <pc:docMk/>
            <pc:sldMk cId="611551946" sldId="256"/>
            <ac:picMk id="4" creationId="{696F0784-BC8C-488B-8372-CEA13BDCDC13}"/>
          </ac:picMkLst>
        </pc:picChg>
        <pc:cxnChg chg="add del">
          <ac:chgData name="Ashley Eskel" userId="4bcc16a9d7ee8e99" providerId="LiveId" clId="{1BCC425D-443B-4CF9-89D3-D6EDFA41BCE2}" dt="2021-08-29T18:59:22.932" v="9498"/>
          <ac:cxnSpMkLst>
            <pc:docMk/>
            <pc:sldMk cId="611551946" sldId="256"/>
            <ac:cxnSpMk id="18" creationId="{EA29FC7C-9308-4FDE-8DCA-405668055B0F}"/>
          </ac:cxnSpMkLst>
        </pc:cxnChg>
      </pc:sldChg>
      <pc:sldChg chg="addSp delSp modSp mod setBg delDesignElem modNotesTx">
        <pc:chgData name="Ashley Eskel" userId="4bcc16a9d7ee8e99" providerId="LiveId" clId="{1BCC425D-443B-4CF9-89D3-D6EDFA41BCE2}" dt="2021-08-29T19:00:04.242" v="9554" actId="26606"/>
        <pc:sldMkLst>
          <pc:docMk/>
          <pc:sldMk cId="4213112223" sldId="257"/>
        </pc:sldMkLst>
        <pc:spChg chg="mod">
          <ac:chgData name="Ashley Eskel" userId="4bcc16a9d7ee8e99" providerId="LiveId" clId="{1BCC425D-443B-4CF9-89D3-D6EDFA41BCE2}" dt="2021-08-29T19:00:04.242" v="9554" actId="26606"/>
          <ac:spMkLst>
            <pc:docMk/>
            <pc:sldMk cId="4213112223" sldId="257"/>
            <ac:spMk id="2" creationId="{E0CBD0BE-C1AC-447C-AB2B-FD007FAE974A}"/>
          </ac:spMkLst>
        </pc:spChg>
        <pc:spChg chg="mod">
          <ac:chgData name="Ashley Eskel" userId="4bcc16a9d7ee8e99" providerId="LiveId" clId="{1BCC425D-443B-4CF9-89D3-D6EDFA41BCE2}" dt="2021-08-29T19:00:04.242" v="9554" actId="26606"/>
          <ac:spMkLst>
            <pc:docMk/>
            <pc:sldMk cId="4213112223" sldId="257"/>
            <ac:spMk id="3" creationId="{21E735B2-62D2-4979-853E-F526656BD8A3}"/>
          </ac:spMkLst>
        </pc:spChg>
        <pc:spChg chg="add">
          <ac:chgData name="Ashley Eskel" userId="4bcc16a9d7ee8e99" providerId="LiveId" clId="{1BCC425D-443B-4CF9-89D3-D6EDFA41BCE2}" dt="2021-08-29T19:00:04.242" v="9554" actId="26606"/>
          <ac:spMkLst>
            <pc:docMk/>
            <pc:sldMk cId="4213112223" sldId="257"/>
            <ac:spMk id="5" creationId="{C7FA33FF-088D-4F16-95A2-2C64D353DEA8}"/>
          </ac:spMkLst>
        </pc:spChg>
        <pc:spChg chg="add">
          <ac:chgData name="Ashley Eskel" userId="4bcc16a9d7ee8e99" providerId="LiveId" clId="{1BCC425D-443B-4CF9-89D3-D6EDFA41BCE2}" dt="2021-08-29T19:00:04.242" v="9554" actId="26606"/>
          <ac:spMkLst>
            <pc:docMk/>
            <pc:sldMk cId="4213112223" sldId="257"/>
            <ac:spMk id="6" creationId="{A376EFB1-01CF-419F-ABF1-2AF02BBFCBD1}"/>
          </ac:spMkLst>
        </pc:spChg>
        <pc:spChg chg="add">
          <ac:chgData name="Ashley Eskel" userId="4bcc16a9d7ee8e99" providerId="LiveId" clId="{1BCC425D-443B-4CF9-89D3-D6EDFA41BCE2}" dt="2021-08-29T19:00:04.242" v="9554" actId="26606"/>
          <ac:spMkLst>
            <pc:docMk/>
            <pc:sldMk cId="4213112223" sldId="257"/>
            <ac:spMk id="7" creationId="{FF9DEA15-78BD-4750-AA18-B9F28A6D5AB8}"/>
          </ac:spMkLst>
        </pc:spChg>
        <pc:spChg chg="add del">
          <ac:chgData name="Ashley Eskel" userId="4bcc16a9d7ee8e99" providerId="LiveId" clId="{1BCC425D-443B-4CF9-89D3-D6EDFA41BCE2}" dt="2021-08-29T18:59:22.932" v="9498"/>
          <ac:spMkLst>
            <pc:docMk/>
            <pc:sldMk cId="4213112223" sldId="257"/>
            <ac:spMk id="8" creationId="{7CB4857B-ED7C-444D-9F04-2F885114A1C2}"/>
          </ac:spMkLst>
        </pc:spChg>
        <pc:spChg chg="add del">
          <ac:chgData name="Ashley Eskel" userId="4bcc16a9d7ee8e99" providerId="LiveId" clId="{1BCC425D-443B-4CF9-89D3-D6EDFA41BCE2}" dt="2021-08-29T18:59:22.932" v="9498"/>
          <ac:spMkLst>
            <pc:docMk/>
            <pc:sldMk cId="4213112223" sldId="257"/>
            <ac:spMk id="10" creationId="{D18046FB-44EA-4FD8-A585-EA09A319B2D0}"/>
          </ac:spMkLst>
        </pc:spChg>
        <pc:spChg chg="add del">
          <ac:chgData name="Ashley Eskel" userId="4bcc16a9d7ee8e99" providerId="LiveId" clId="{1BCC425D-443B-4CF9-89D3-D6EDFA41BCE2}" dt="2021-08-29T18:59:22.932" v="9498"/>
          <ac:spMkLst>
            <pc:docMk/>
            <pc:sldMk cId="4213112223" sldId="257"/>
            <ac:spMk id="12" creationId="{479F5F2B-8B58-4140-AE6A-51F6C67B18D9}"/>
          </ac:spMkLst>
        </pc:spChg>
      </pc:sldChg>
      <pc:sldChg chg="addSp delSp modSp new mod setBg modNotesTx">
        <pc:chgData name="Ashley Eskel" userId="4bcc16a9d7ee8e99" providerId="LiveId" clId="{1BCC425D-443B-4CF9-89D3-D6EDFA41BCE2}" dt="2021-08-29T19:00:11.795" v="9555" actId="26606"/>
        <pc:sldMkLst>
          <pc:docMk/>
          <pc:sldMk cId="2464291120" sldId="258"/>
        </pc:sldMkLst>
        <pc:spChg chg="mod">
          <ac:chgData name="Ashley Eskel" userId="4bcc16a9d7ee8e99" providerId="LiveId" clId="{1BCC425D-443B-4CF9-89D3-D6EDFA41BCE2}" dt="2021-08-29T19:00:11.795" v="9555" actId="26606"/>
          <ac:spMkLst>
            <pc:docMk/>
            <pc:sldMk cId="2464291120" sldId="258"/>
            <ac:spMk id="2" creationId="{5C337C25-7E91-4FFB-AAE5-11D5EED60991}"/>
          </ac:spMkLst>
        </pc:spChg>
        <pc:spChg chg="del mod">
          <ac:chgData name="Ashley Eskel" userId="4bcc16a9d7ee8e99" providerId="LiveId" clId="{1BCC425D-443B-4CF9-89D3-D6EDFA41BCE2}" dt="2021-08-29T19:00:11.795" v="9555" actId="26606"/>
          <ac:spMkLst>
            <pc:docMk/>
            <pc:sldMk cId="2464291120" sldId="258"/>
            <ac:spMk id="3" creationId="{B03CB510-CFAA-4373-9075-50F6BFBDA493}"/>
          </ac:spMkLst>
        </pc:spChg>
        <pc:spChg chg="add">
          <ac:chgData name="Ashley Eskel" userId="4bcc16a9d7ee8e99" providerId="LiveId" clId="{1BCC425D-443B-4CF9-89D3-D6EDFA41BCE2}" dt="2021-08-29T19:00:11.795" v="9555" actId="26606"/>
          <ac:spMkLst>
            <pc:docMk/>
            <pc:sldMk cId="2464291120" sldId="258"/>
            <ac:spMk id="9" creationId="{0C541B88-1AE9-40C3-AFD5-967787C1979F}"/>
          </ac:spMkLst>
        </pc:spChg>
        <pc:spChg chg="add">
          <ac:chgData name="Ashley Eskel" userId="4bcc16a9d7ee8e99" providerId="LiveId" clId="{1BCC425D-443B-4CF9-89D3-D6EDFA41BCE2}" dt="2021-08-29T19:00:11.795" v="9555" actId="26606"/>
          <ac:spMkLst>
            <pc:docMk/>
            <pc:sldMk cId="2464291120" sldId="258"/>
            <ac:spMk id="11" creationId="{E5F17139-31EE-46AC-B04F-DBBD852DD6CB}"/>
          </ac:spMkLst>
        </pc:spChg>
        <pc:spChg chg="add">
          <ac:chgData name="Ashley Eskel" userId="4bcc16a9d7ee8e99" providerId="LiveId" clId="{1BCC425D-443B-4CF9-89D3-D6EDFA41BCE2}" dt="2021-08-29T19:00:11.795" v="9555" actId="26606"/>
          <ac:spMkLst>
            <pc:docMk/>
            <pc:sldMk cId="2464291120" sldId="258"/>
            <ac:spMk id="17" creationId="{89D16701-DA76-4F72-BB63-E2C3FFBDFE0F}"/>
          </ac:spMkLst>
        </pc:spChg>
        <pc:spChg chg="add">
          <ac:chgData name="Ashley Eskel" userId="4bcc16a9d7ee8e99" providerId="LiveId" clId="{1BCC425D-443B-4CF9-89D3-D6EDFA41BCE2}" dt="2021-08-29T19:00:11.795" v="9555" actId="26606"/>
          <ac:spMkLst>
            <pc:docMk/>
            <pc:sldMk cId="2464291120" sldId="258"/>
            <ac:spMk id="19" creationId="{1CC28BE1-9DC6-43FE-9582-39F091098D77}"/>
          </ac:spMkLst>
        </pc:spChg>
        <pc:grpChg chg="add">
          <ac:chgData name="Ashley Eskel" userId="4bcc16a9d7ee8e99" providerId="LiveId" clId="{1BCC425D-443B-4CF9-89D3-D6EDFA41BCE2}" dt="2021-08-29T19:00:11.795" v="9555" actId="26606"/>
          <ac:grpSpMkLst>
            <pc:docMk/>
            <pc:sldMk cId="2464291120" sldId="258"/>
            <ac:grpSpMk id="13" creationId="{7CF625D3-71A3-4F30-A096-8EF334E959D0}"/>
          </ac:grpSpMkLst>
        </pc:grpChg>
        <pc:grpChg chg="add">
          <ac:chgData name="Ashley Eskel" userId="4bcc16a9d7ee8e99" providerId="LiveId" clId="{1BCC425D-443B-4CF9-89D3-D6EDFA41BCE2}" dt="2021-08-29T19:00:11.795" v="9555" actId="26606"/>
          <ac:grpSpMkLst>
            <pc:docMk/>
            <pc:sldMk cId="2464291120" sldId="258"/>
            <ac:grpSpMk id="21" creationId="{AF9AF3F3-CE0C-4125-BDD7-346487FA0B40}"/>
          </ac:grpSpMkLst>
        </pc:grpChg>
        <pc:graphicFrameChg chg="add">
          <ac:chgData name="Ashley Eskel" userId="4bcc16a9d7ee8e99" providerId="LiveId" clId="{1BCC425D-443B-4CF9-89D3-D6EDFA41BCE2}" dt="2021-08-29T19:00:11.795" v="9555" actId="26606"/>
          <ac:graphicFrameMkLst>
            <pc:docMk/>
            <pc:sldMk cId="2464291120" sldId="258"/>
            <ac:graphicFrameMk id="5" creationId="{7FA9A8F0-BE1B-4B0C-83B5-A660545E5DF7}"/>
          </ac:graphicFrameMkLst>
        </pc:graphicFrameChg>
      </pc:sldChg>
      <pc:sldChg chg="addSp delSp modSp new mod setBg setClrOvrMap modNotesTx">
        <pc:chgData name="Ashley Eskel" userId="4bcc16a9d7ee8e99" providerId="LiveId" clId="{1BCC425D-443B-4CF9-89D3-D6EDFA41BCE2}" dt="2021-08-29T19:07:28.508" v="9629" actId="26606"/>
        <pc:sldMkLst>
          <pc:docMk/>
          <pc:sldMk cId="2199288301" sldId="259"/>
        </pc:sldMkLst>
        <pc:spChg chg="mod">
          <ac:chgData name="Ashley Eskel" userId="4bcc16a9d7ee8e99" providerId="LiveId" clId="{1BCC425D-443B-4CF9-89D3-D6EDFA41BCE2}" dt="2021-08-29T19:02:37.344" v="9586" actId="26606"/>
          <ac:spMkLst>
            <pc:docMk/>
            <pc:sldMk cId="2199288301" sldId="259"/>
            <ac:spMk id="2" creationId="{EEF40453-64A7-4F2C-9739-896B40E57573}"/>
          </ac:spMkLst>
        </pc:spChg>
        <pc:spChg chg="add del mod">
          <ac:chgData name="Ashley Eskel" userId="4bcc16a9d7ee8e99" providerId="LiveId" clId="{1BCC425D-443B-4CF9-89D3-D6EDFA41BCE2}" dt="2021-08-29T19:00:41.562" v="9564" actId="26606"/>
          <ac:spMkLst>
            <pc:docMk/>
            <pc:sldMk cId="2199288301" sldId="259"/>
            <ac:spMk id="3" creationId="{E561643D-993B-419F-BC87-C748D2B34421}"/>
          </ac:spMkLst>
        </pc:spChg>
        <pc:spChg chg="add del">
          <ac:chgData name="Ashley Eskel" userId="4bcc16a9d7ee8e99" providerId="LiveId" clId="{1BCC425D-443B-4CF9-89D3-D6EDFA41BCE2}" dt="2021-08-29T19:00:36.116" v="9561" actId="26606"/>
          <ac:spMkLst>
            <pc:docMk/>
            <pc:sldMk cId="2199288301" sldId="259"/>
            <ac:spMk id="8" creationId="{33CD251C-A887-4D2F-925B-FC097198538B}"/>
          </ac:spMkLst>
        </pc:spChg>
        <pc:spChg chg="add del">
          <ac:chgData name="Ashley Eskel" userId="4bcc16a9d7ee8e99" providerId="LiveId" clId="{1BCC425D-443B-4CF9-89D3-D6EDFA41BCE2}" dt="2021-08-29T19:00:36.116" v="9561" actId="26606"/>
          <ac:spMkLst>
            <pc:docMk/>
            <pc:sldMk cId="2199288301" sldId="259"/>
            <ac:spMk id="9" creationId="{E561643D-993B-419F-BC87-C748D2B34421}"/>
          </ac:spMkLst>
        </pc:spChg>
        <pc:spChg chg="add del">
          <ac:chgData name="Ashley Eskel" userId="4bcc16a9d7ee8e99" providerId="LiveId" clId="{1BCC425D-443B-4CF9-89D3-D6EDFA41BCE2}" dt="2021-08-29T19:00:36.116" v="9561" actId="26606"/>
          <ac:spMkLst>
            <pc:docMk/>
            <pc:sldMk cId="2199288301" sldId="259"/>
            <ac:spMk id="10" creationId="{3B2069EE-A08E-44F0-B3F9-3CF8CC2DCAD5}"/>
          </ac:spMkLst>
        </pc:spChg>
        <pc:spChg chg="add del">
          <ac:chgData name="Ashley Eskel" userId="4bcc16a9d7ee8e99" providerId="LiveId" clId="{1BCC425D-443B-4CF9-89D3-D6EDFA41BCE2}" dt="2021-08-29T19:00:41.542" v="9563" actId="26606"/>
          <ac:spMkLst>
            <pc:docMk/>
            <pc:sldMk cId="2199288301" sldId="259"/>
            <ac:spMk id="16" creationId="{DFF2AC85-FAA0-4844-813F-83C04D7382E2}"/>
          </ac:spMkLst>
        </pc:spChg>
        <pc:spChg chg="add del">
          <ac:chgData name="Ashley Eskel" userId="4bcc16a9d7ee8e99" providerId="LiveId" clId="{1BCC425D-443B-4CF9-89D3-D6EDFA41BCE2}" dt="2021-08-29T19:00:41.542" v="9563" actId="26606"/>
          <ac:spMkLst>
            <pc:docMk/>
            <pc:sldMk cId="2199288301" sldId="259"/>
            <ac:spMk id="17" creationId="{89CC0F1E-BAA2-47B1-8F83-7ECB9FD9E009}"/>
          </ac:spMkLst>
        </pc:spChg>
        <pc:spChg chg="add del">
          <ac:chgData name="Ashley Eskel" userId="4bcc16a9d7ee8e99" providerId="LiveId" clId="{1BCC425D-443B-4CF9-89D3-D6EDFA41BCE2}" dt="2021-08-29T19:00:41.542" v="9563" actId="26606"/>
          <ac:spMkLst>
            <pc:docMk/>
            <pc:sldMk cId="2199288301" sldId="259"/>
            <ac:spMk id="18" creationId="{E561643D-993B-419F-BC87-C748D2B34421}"/>
          </ac:spMkLst>
        </pc:spChg>
        <pc:spChg chg="add del">
          <ac:chgData name="Ashley Eskel" userId="4bcc16a9d7ee8e99" providerId="LiveId" clId="{1BCC425D-443B-4CF9-89D3-D6EDFA41BCE2}" dt="2021-08-29T19:01:00.782" v="9567" actId="26606"/>
          <ac:spMkLst>
            <pc:docMk/>
            <pc:sldMk cId="2199288301" sldId="259"/>
            <ac:spMk id="25" creationId="{BACC6370-2D7E-4714-9D71-7542949D7D5D}"/>
          </ac:spMkLst>
        </pc:spChg>
        <pc:spChg chg="add del">
          <ac:chgData name="Ashley Eskel" userId="4bcc16a9d7ee8e99" providerId="LiveId" clId="{1BCC425D-443B-4CF9-89D3-D6EDFA41BCE2}" dt="2021-08-29T19:01:06.476" v="9571" actId="26606"/>
          <ac:spMkLst>
            <pc:docMk/>
            <pc:sldMk cId="2199288301" sldId="259"/>
            <ac:spMk id="26" creationId="{9228552E-C8B1-4A80-8448-0787CE0FC704}"/>
          </ac:spMkLst>
        </pc:spChg>
        <pc:spChg chg="add del">
          <ac:chgData name="Ashley Eskel" userId="4bcc16a9d7ee8e99" providerId="LiveId" clId="{1BCC425D-443B-4CF9-89D3-D6EDFA41BCE2}" dt="2021-08-29T19:01:00.782" v="9567" actId="26606"/>
          <ac:spMkLst>
            <pc:docMk/>
            <pc:sldMk cId="2199288301" sldId="259"/>
            <ac:spMk id="27" creationId="{F68B3F68-107C-434F-AA38-110D5EA91B85}"/>
          </ac:spMkLst>
        </pc:spChg>
        <pc:spChg chg="add del">
          <ac:chgData name="Ashley Eskel" userId="4bcc16a9d7ee8e99" providerId="LiveId" clId="{1BCC425D-443B-4CF9-89D3-D6EDFA41BCE2}" dt="2021-08-29T19:01:25.715" v="9575" actId="26606"/>
          <ac:spMkLst>
            <pc:docMk/>
            <pc:sldMk cId="2199288301" sldId="259"/>
            <ac:spMk id="28" creationId="{3A5B4632-C963-4296-86F0-79AA9EA5AE98}"/>
          </ac:spMkLst>
        </pc:spChg>
        <pc:spChg chg="add del">
          <ac:chgData name="Ashley Eskel" userId="4bcc16a9d7ee8e99" providerId="LiveId" clId="{1BCC425D-443B-4CF9-89D3-D6EDFA41BCE2}" dt="2021-08-29T19:01:00.782" v="9567" actId="26606"/>
          <ac:spMkLst>
            <pc:docMk/>
            <pc:sldMk cId="2199288301" sldId="259"/>
            <ac:spMk id="29" creationId="{AAD0DBB9-1A4B-4391-81D4-CB19F9AB918A}"/>
          </ac:spMkLst>
        </pc:spChg>
        <pc:spChg chg="add del">
          <ac:chgData name="Ashley Eskel" userId="4bcc16a9d7ee8e99" providerId="LiveId" clId="{1BCC425D-443B-4CF9-89D3-D6EDFA41BCE2}" dt="2021-08-29T19:01:00.782" v="9567" actId="26606"/>
          <ac:spMkLst>
            <pc:docMk/>
            <pc:sldMk cId="2199288301" sldId="259"/>
            <ac:spMk id="31" creationId="{063BBA22-50EA-4C4D-BE05-F1CE4E63AA56}"/>
          </ac:spMkLst>
        </pc:spChg>
        <pc:spChg chg="add del">
          <ac:chgData name="Ashley Eskel" userId="4bcc16a9d7ee8e99" providerId="LiveId" clId="{1BCC425D-443B-4CF9-89D3-D6EDFA41BCE2}" dt="2021-08-29T19:01:24.981" v="9574" actId="26606"/>
          <ac:spMkLst>
            <pc:docMk/>
            <pc:sldMk cId="2199288301" sldId="259"/>
            <ac:spMk id="33" creationId="{955A2079-FA98-4876-80F0-72364A7D2EA4}"/>
          </ac:spMkLst>
        </pc:spChg>
        <pc:spChg chg="add del">
          <ac:chgData name="Ashley Eskel" userId="4bcc16a9d7ee8e99" providerId="LiveId" clId="{1BCC425D-443B-4CF9-89D3-D6EDFA41BCE2}" dt="2021-08-29T19:02:37.344" v="9586" actId="26606"/>
          <ac:spMkLst>
            <pc:docMk/>
            <pc:sldMk cId="2199288301" sldId="259"/>
            <ac:spMk id="35" creationId="{E2A46BAB-8C31-42B2-90E8-B26DD3E81D37}"/>
          </ac:spMkLst>
        </pc:spChg>
        <pc:spChg chg="add del">
          <ac:chgData name="Ashley Eskel" userId="4bcc16a9d7ee8e99" providerId="LiveId" clId="{1BCC425D-443B-4CF9-89D3-D6EDFA41BCE2}" dt="2021-08-29T19:02:37.344" v="9586" actId="26606"/>
          <ac:spMkLst>
            <pc:docMk/>
            <pc:sldMk cId="2199288301" sldId="259"/>
            <ac:spMk id="36" creationId="{1D63C574-BFD2-41A1-A567-B0C3CC7FDD4F}"/>
          </ac:spMkLst>
        </pc:spChg>
        <pc:spChg chg="add del">
          <ac:chgData name="Ashley Eskel" userId="4bcc16a9d7ee8e99" providerId="LiveId" clId="{1BCC425D-443B-4CF9-89D3-D6EDFA41BCE2}" dt="2021-08-29T19:02:35.629" v="9583" actId="26606"/>
          <ac:spMkLst>
            <pc:docMk/>
            <pc:sldMk cId="2199288301" sldId="259"/>
            <ac:spMk id="53" creationId="{DCC231C8-C761-4B31-9B1C-C6D19248C6B3}"/>
          </ac:spMkLst>
        </pc:spChg>
        <pc:spChg chg="add del">
          <ac:chgData name="Ashley Eskel" userId="4bcc16a9d7ee8e99" providerId="LiveId" clId="{1BCC425D-443B-4CF9-89D3-D6EDFA41BCE2}" dt="2021-08-29T19:02:37.274" v="9585" actId="26606"/>
          <ac:spMkLst>
            <pc:docMk/>
            <pc:sldMk cId="2199288301" sldId="259"/>
            <ac:spMk id="55" creationId="{6C4028FD-8BAA-4A19-BFDE-594D991B7552}"/>
          </ac:spMkLst>
        </pc:spChg>
        <pc:spChg chg="add del">
          <ac:chgData name="Ashley Eskel" userId="4bcc16a9d7ee8e99" providerId="LiveId" clId="{1BCC425D-443B-4CF9-89D3-D6EDFA41BCE2}" dt="2021-08-29T19:07:28.508" v="9629" actId="26606"/>
          <ac:spMkLst>
            <pc:docMk/>
            <pc:sldMk cId="2199288301" sldId="259"/>
            <ac:spMk id="60" creationId="{0C541B88-1AE9-40C3-AFD5-967787C1979F}"/>
          </ac:spMkLst>
        </pc:spChg>
        <pc:spChg chg="add del">
          <ac:chgData name="Ashley Eskel" userId="4bcc16a9d7ee8e99" providerId="LiveId" clId="{1BCC425D-443B-4CF9-89D3-D6EDFA41BCE2}" dt="2021-08-29T19:07:28.508" v="9629" actId="26606"/>
          <ac:spMkLst>
            <pc:docMk/>
            <pc:sldMk cId="2199288301" sldId="259"/>
            <ac:spMk id="61" creationId="{89D16701-DA76-4F72-BB63-E2C3FFBDFE0F}"/>
          </ac:spMkLst>
        </pc:spChg>
        <pc:spChg chg="add del">
          <ac:chgData name="Ashley Eskel" userId="4bcc16a9d7ee8e99" providerId="LiveId" clId="{1BCC425D-443B-4CF9-89D3-D6EDFA41BCE2}" dt="2021-08-29T19:07:28.508" v="9629" actId="26606"/>
          <ac:spMkLst>
            <pc:docMk/>
            <pc:sldMk cId="2199288301" sldId="259"/>
            <ac:spMk id="62" creationId="{E5F17139-31EE-46AC-B04F-DBBD852DD6CB}"/>
          </ac:spMkLst>
        </pc:spChg>
        <pc:spChg chg="add del">
          <ac:chgData name="Ashley Eskel" userId="4bcc16a9d7ee8e99" providerId="LiveId" clId="{1BCC425D-443B-4CF9-89D3-D6EDFA41BCE2}" dt="2021-08-29T19:07:28.508" v="9629" actId="26606"/>
          <ac:spMkLst>
            <pc:docMk/>
            <pc:sldMk cId="2199288301" sldId="259"/>
            <ac:spMk id="63" creationId="{1CC28BE1-9DC6-43FE-9582-39F091098D77}"/>
          </ac:spMkLst>
        </pc:spChg>
        <pc:spChg chg="add del">
          <ac:chgData name="Ashley Eskel" userId="4bcc16a9d7ee8e99" providerId="LiveId" clId="{1BCC425D-443B-4CF9-89D3-D6EDFA41BCE2}" dt="2021-08-29T19:07:28.508" v="9629" actId="26606"/>
          <ac:spMkLst>
            <pc:docMk/>
            <pc:sldMk cId="2199288301" sldId="259"/>
            <ac:spMk id="83" creationId="{0C541B88-1AE9-40C3-AFD5-967787C1979F}"/>
          </ac:spMkLst>
        </pc:spChg>
        <pc:spChg chg="add del">
          <ac:chgData name="Ashley Eskel" userId="4bcc16a9d7ee8e99" providerId="LiveId" clId="{1BCC425D-443B-4CF9-89D3-D6EDFA41BCE2}" dt="2021-08-29T19:07:28.508" v="9629" actId="26606"/>
          <ac:spMkLst>
            <pc:docMk/>
            <pc:sldMk cId="2199288301" sldId="259"/>
            <ac:spMk id="85" creationId="{E5F17139-31EE-46AC-B04F-DBBD852DD6CB}"/>
          </ac:spMkLst>
        </pc:spChg>
        <pc:spChg chg="add del">
          <ac:chgData name="Ashley Eskel" userId="4bcc16a9d7ee8e99" providerId="LiveId" clId="{1BCC425D-443B-4CF9-89D3-D6EDFA41BCE2}" dt="2021-08-29T19:07:28.508" v="9629" actId="26606"/>
          <ac:spMkLst>
            <pc:docMk/>
            <pc:sldMk cId="2199288301" sldId="259"/>
            <ac:spMk id="91" creationId="{89D16701-DA76-4F72-BB63-E2C3FFBDFE0F}"/>
          </ac:spMkLst>
        </pc:spChg>
        <pc:spChg chg="add del">
          <ac:chgData name="Ashley Eskel" userId="4bcc16a9d7ee8e99" providerId="LiveId" clId="{1BCC425D-443B-4CF9-89D3-D6EDFA41BCE2}" dt="2021-08-29T19:07:28.508" v="9629" actId="26606"/>
          <ac:spMkLst>
            <pc:docMk/>
            <pc:sldMk cId="2199288301" sldId="259"/>
            <ac:spMk id="93" creationId="{1CC28BE1-9DC6-43FE-9582-39F091098D77}"/>
          </ac:spMkLst>
        </pc:spChg>
        <pc:grpChg chg="add del">
          <ac:chgData name="Ashley Eskel" userId="4bcc16a9d7ee8e99" providerId="LiveId" clId="{1BCC425D-443B-4CF9-89D3-D6EDFA41BCE2}" dt="2021-08-29T19:00:36.116" v="9561" actId="26606"/>
          <ac:grpSpMkLst>
            <pc:docMk/>
            <pc:sldMk cId="2199288301" sldId="259"/>
            <ac:grpSpMk id="12" creationId="{E12BF2FB-8A96-4B53-86A0-04755C545EB8}"/>
          </ac:grpSpMkLst>
        </pc:grpChg>
        <pc:grpChg chg="add del">
          <ac:chgData name="Ashley Eskel" userId="4bcc16a9d7ee8e99" providerId="LiveId" clId="{1BCC425D-443B-4CF9-89D3-D6EDFA41BCE2}" dt="2021-08-29T19:02:37.344" v="9586" actId="26606"/>
          <ac:grpSpMkLst>
            <pc:docMk/>
            <pc:sldMk cId="2199288301" sldId="259"/>
            <ac:grpSpMk id="37" creationId="{B3F7A3C7-0737-4E57-B30E-8EEFE638B401}"/>
          </ac:grpSpMkLst>
        </pc:grpChg>
        <pc:grpChg chg="add del">
          <ac:chgData name="Ashley Eskel" userId="4bcc16a9d7ee8e99" providerId="LiveId" clId="{1BCC425D-443B-4CF9-89D3-D6EDFA41BCE2}" dt="2021-08-29T19:02:37.344" v="9586" actId="26606"/>
          <ac:grpSpMkLst>
            <pc:docMk/>
            <pc:sldMk cId="2199288301" sldId="259"/>
            <ac:grpSpMk id="41" creationId="{43F5E015-E085-4624-B431-B42414448684}"/>
          </ac:grpSpMkLst>
        </pc:grpChg>
        <pc:grpChg chg="add del">
          <ac:chgData name="Ashley Eskel" userId="4bcc16a9d7ee8e99" providerId="LiveId" clId="{1BCC425D-443B-4CF9-89D3-D6EDFA41BCE2}" dt="2021-08-29T19:07:28.508" v="9629" actId="26606"/>
          <ac:grpSpMkLst>
            <pc:docMk/>
            <pc:sldMk cId="2199288301" sldId="259"/>
            <ac:grpSpMk id="57" creationId="{7CF625D3-71A3-4F30-A096-8EF334E959D0}"/>
          </ac:grpSpMkLst>
        </pc:grpChg>
        <pc:grpChg chg="add del">
          <ac:chgData name="Ashley Eskel" userId="4bcc16a9d7ee8e99" providerId="LiveId" clId="{1BCC425D-443B-4CF9-89D3-D6EDFA41BCE2}" dt="2021-08-29T19:07:28.508" v="9629" actId="26606"/>
          <ac:grpSpMkLst>
            <pc:docMk/>
            <pc:sldMk cId="2199288301" sldId="259"/>
            <ac:grpSpMk id="65" creationId="{AF9AF3F3-CE0C-4125-BDD7-346487FA0B40}"/>
          </ac:grpSpMkLst>
        </pc:grpChg>
        <pc:grpChg chg="add del">
          <ac:chgData name="Ashley Eskel" userId="4bcc16a9d7ee8e99" providerId="LiveId" clId="{1BCC425D-443B-4CF9-89D3-D6EDFA41BCE2}" dt="2021-08-29T19:07:28.508" v="9629" actId="26606"/>
          <ac:grpSpMkLst>
            <pc:docMk/>
            <pc:sldMk cId="2199288301" sldId="259"/>
            <ac:grpSpMk id="87" creationId="{7CF625D3-71A3-4F30-A096-8EF334E959D0}"/>
          </ac:grpSpMkLst>
        </pc:grpChg>
        <pc:grpChg chg="add del">
          <ac:chgData name="Ashley Eskel" userId="4bcc16a9d7ee8e99" providerId="LiveId" clId="{1BCC425D-443B-4CF9-89D3-D6EDFA41BCE2}" dt="2021-08-29T19:07:28.508" v="9629" actId="26606"/>
          <ac:grpSpMkLst>
            <pc:docMk/>
            <pc:sldMk cId="2199288301" sldId="259"/>
            <ac:grpSpMk id="95" creationId="{AF9AF3F3-CE0C-4125-BDD7-346487FA0B40}"/>
          </ac:grpSpMkLst>
        </pc:grpChg>
        <pc:graphicFrameChg chg="add del">
          <ac:chgData name="Ashley Eskel" userId="4bcc16a9d7ee8e99" providerId="LiveId" clId="{1BCC425D-443B-4CF9-89D3-D6EDFA41BCE2}" dt="2021-08-29T19:00:31.671" v="9557" actId="26606"/>
          <ac:graphicFrameMkLst>
            <pc:docMk/>
            <pc:sldMk cId="2199288301" sldId="259"/>
            <ac:graphicFrameMk id="5" creationId="{01924791-55D2-4863-81EB-7A557EE09E15}"/>
          </ac:graphicFrameMkLst>
        </pc:graphicFrameChg>
        <pc:graphicFrameChg chg="add del">
          <ac:chgData name="Ashley Eskel" userId="4bcc16a9d7ee8e99" providerId="LiveId" clId="{1BCC425D-443B-4CF9-89D3-D6EDFA41BCE2}" dt="2021-08-29T19:00:33.789" v="9559" actId="26606"/>
          <ac:graphicFrameMkLst>
            <pc:docMk/>
            <pc:sldMk cId="2199288301" sldId="259"/>
            <ac:graphicFrameMk id="7" creationId="{6640006C-96E7-4E17-8FD7-F42C3DF170EA}"/>
          </ac:graphicFrameMkLst>
        </pc:graphicFrameChg>
        <pc:graphicFrameChg chg="add mod modGraphic">
          <ac:chgData name="Ashley Eskel" userId="4bcc16a9d7ee8e99" providerId="LiveId" clId="{1BCC425D-443B-4CF9-89D3-D6EDFA41BCE2}" dt="2021-08-29T19:07:28.508" v="9629" actId="26606"/>
          <ac:graphicFrameMkLst>
            <pc:docMk/>
            <pc:sldMk cId="2199288301" sldId="259"/>
            <ac:graphicFrameMk id="20" creationId="{6640006C-96E7-4E17-8FD7-F42C3DF170EA}"/>
          </ac:graphicFrameMkLst>
        </pc:graphicFrameChg>
        <pc:picChg chg="add del">
          <ac:chgData name="Ashley Eskel" userId="4bcc16a9d7ee8e99" providerId="LiveId" clId="{1BCC425D-443B-4CF9-89D3-D6EDFA41BCE2}" dt="2021-08-29T19:01:03.647" v="9569" actId="26606"/>
          <ac:picMkLst>
            <pc:docMk/>
            <pc:sldMk cId="2199288301" sldId="259"/>
            <ac:picMk id="22" creationId="{3817E9BF-28B4-4C90-B8AC-09E741E2FB42}"/>
          </ac:picMkLst>
        </pc:picChg>
        <pc:picChg chg="add del">
          <ac:chgData name="Ashley Eskel" userId="4bcc16a9d7ee8e99" providerId="LiveId" clId="{1BCC425D-443B-4CF9-89D3-D6EDFA41BCE2}" dt="2021-08-29T19:01:06.476" v="9571" actId="26606"/>
          <ac:picMkLst>
            <pc:docMk/>
            <pc:sldMk cId="2199288301" sldId="259"/>
            <ac:picMk id="24" creationId="{8BE3D4DE-4677-4A8B-A887-66192878B93C}"/>
          </ac:picMkLst>
        </pc:picChg>
      </pc:sldChg>
      <pc:sldChg chg="addSp delSp modSp new mod setBg modNotesTx">
        <pc:chgData name="Ashley Eskel" userId="4bcc16a9d7ee8e99" providerId="LiveId" clId="{1BCC425D-443B-4CF9-89D3-D6EDFA41BCE2}" dt="2021-08-29T19:02:15.931" v="9581" actId="26606"/>
        <pc:sldMkLst>
          <pc:docMk/>
          <pc:sldMk cId="2406436897" sldId="260"/>
        </pc:sldMkLst>
        <pc:spChg chg="mod">
          <ac:chgData name="Ashley Eskel" userId="4bcc16a9d7ee8e99" providerId="LiveId" clId="{1BCC425D-443B-4CF9-89D3-D6EDFA41BCE2}" dt="2021-08-29T19:02:15.931" v="9581" actId="26606"/>
          <ac:spMkLst>
            <pc:docMk/>
            <pc:sldMk cId="2406436897" sldId="260"/>
            <ac:spMk id="2" creationId="{CDC4836D-A659-42F1-9DA3-CBB715E760F6}"/>
          </ac:spMkLst>
        </pc:spChg>
        <pc:spChg chg="mod">
          <ac:chgData name="Ashley Eskel" userId="4bcc16a9d7ee8e99" providerId="LiveId" clId="{1BCC425D-443B-4CF9-89D3-D6EDFA41BCE2}" dt="2021-08-29T19:02:15.931" v="9581" actId="26606"/>
          <ac:spMkLst>
            <pc:docMk/>
            <pc:sldMk cId="2406436897" sldId="260"/>
            <ac:spMk id="3" creationId="{AF6F2AA4-3DB1-4849-A5AC-642FD9802F4F}"/>
          </ac:spMkLst>
        </pc:spChg>
        <pc:spChg chg="add del mod">
          <ac:chgData name="Ashley Eskel" userId="4bcc16a9d7ee8e99" providerId="LiveId" clId="{1BCC425D-443B-4CF9-89D3-D6EDFA41BCE2}" dt="2021-08-29T18:57:09.024" v="9476"/>
          <ac:spMkLst>
            <pc:docMk/>
            <pc:sldMk cId="2406436897" sldId="260"/>
            <ac:spMk id="4" creationId="{DB77292C-FEFC-487D-90AE-C25097F35509}"/>
          </ac:spMkLst>
        </pc:spChg>
        <pc:spChg chg="add del">
          <ac:chgData name="Ashley Eskel" userId="4bcc16a9d7ee8e99" providerId="LiveId" clId="{1BCC425D-443B-4CF9-89D3-D6EDFA41BCE2}" dt="2021-08-29T19:02:15.925" v="9580" actId="26606"/>
          <ac:spMkLst>
            <pc:docMk/>
            <pc:sldMk cId="2406436897" sldId="260"/>
            <ac:spMk id="10" creationId="{5E39A796-BE83-48B1-B33F-35C4A32AAB57}"/>
          </ac:spMkLst>
        </pc:spChg>
        <pc:spChg chg="add del">
          <ac:chgData name="Ashley Eskel" userId="4bcc16a9d7ee8e99" providerId="LiveId" clId="{1BCC425D-443B-4CF9-89D3-D6EDFA41BCE2}" dt="2021-08-29T19:02:15.925" v="9580" actId="26606"/>
          <ac:spMkLst>
            <pc:docMk/>
            <pc:sldMk cId="2406436897" sldId="260"/>
            <ac:spMk id="12" creationId="{72F84B47-E267-4194-8194-831DB7B5547F}"/>
          </ac:spMkLst>
        </pc:spChg>
        <pc:spChg chg="add">
          <ac:chgData name="Ashley Eskel" userId="4bcc16a9d7ee8e99" providerId="LiveId" clId="{1BCC425D-443B-4CF9-89D3-D6EDFA41BCE2}" dt="2021-08-29T19:02:15.931" v="9581" actId="26606"/>
          <ac:spMkLst>
            <pc:docMk/>
            <pc:sldMk cId="2406436897" sldId="260"/>
            <ac:spMk id="14" creationId="{CEB41C5C-0F34-4DDA-9D7C-5E717F35F60C}"/>
          </ac:spMkLst>
        </pc:spChg>
        <pc:picChg chg="add mod">
          <ac:chgData name="Ashley Eskel" userId="4bcc16a9d7ee8e99" providerId="LiveId" clId="{1BCC425D-443B-4CF9-89D3-D6EDFA41BCE2}" dt="2021-08-29T19:02:15.931" v="9581" actId="26606"/>
          <ac:picMkLst>
            <pc:docMk/>
            <pc:sldMk cId="2406436897" sldId="260"/>
            <ac:picMk id="5" creationId="{49318A05-0806-4669-A32F-E48F4B455D84}"/>
          </ac:picMkLst>
        </pc:picChg>
        <pc:cxnChg chg="add">
          <ac:chgData name="Ashley Eskel" userId="4bcc16a9d7ee8e99" providerId="LiveId" clId="{1BCC425D-443B-4CF9-89D3-D6EDFA41BCE2}" dt="2021-08-29T19:02:15.931" v="9581" actId="26606"/>
          <ac:cxnSpMkLst>
            <pc:docMk/>
            <pc:sldMk cId="2406436897" sldId="260"/>
            <ac:cxnSpMk id="15" creationId="{57E1E5E6-F385-4E9C-B201-BA5BDE5CAD52}"/>
          </ac:cxnSpMkLst>
        </pc:cxnChg>
      </pc:sldChg>
      <pc:sldChg chg="addSp modSp new mod setBg setClrOvrMap modNotesTx">
        <pc:chgData name="Ashley Eskel" userId="4bcc16a9d7ee8e99" providerId="LiveId" clId="{1BCC425D-443B-4CF9-89D3-D6EDFA41BCE2}" dt="2021-08-29T19:02:50.671" v="9587" actId="26606"/>
        <pc:sldMkLst>
          <pc:docMk/>
          <pc:sldMk cId="1761206745" sldId="261"/>
        </pc:sldMkLst>
        <pc:spChg chg="mod">
          <ac:chgData name="Ashley Eskel" userId="4bcc16a9d7ee8e99" providerId="LiveId" clId="{1BCC425D-443B-4CF9-89D3-D6EDFA41BCE2}" dt="2021-08-29T19:02:50.671" v="9587" actId="26606"/>
          <ac:spMkLst>
            <pc:docMk/>
            <pc:sldMk cId="1761206745" sldId="261"/>
            <ac:spMk id="2" creationId="{C1CBF68C-3E6E-4FC7-ADC2-F8C3C6CCC67E}"/>
          </ac:spMkLst>
        </pc:spChg>
        <pc:spChg chg="mod">
          <ac:chgData name="Ashley Eskel" userId="4bcc16a9d7ee8e99" providerId="LiveId" clId="{1BCC425D-443B-4CF9-89D3-D6EDFA41BCE2}" dt="2021-08-29T19:02:50.671" v="9587" actId="26606"/>
          <ac:spMkLst>
            <pc:docMk/>
            <pc:sldMk cId="1761206745" sldId="261"/>
            <ac:spMk id="3" creationId="{668134D6-AE63-4E84-89E2-C8976CC81A88}"/>
          </ac:spMkLst>
        </pc:spChg>
        <pc:spChg chg="add">
          <ac:chgData name="Ashley Eskel" userId="4bcc16a9d7ee8e99" providerId="LiveId" clId="{1BCC425D-443B-4CF9-89D3-D6EDFA41BCE2}" dt="2021-08-29T19:02:50.671" v="9587" actId="26606"/>
          <ac:spMkLst>
            <pc:docMk/>
            <pc:sldMk cId="1761206745" sldId="261"/>
            <ac:spMk id="10" creationId="{EF9B8DF2-C3F5-49A2-94D2-F7B65A0F1F15}"/>
          </ac:spMkLst>
        </pc:spChg>
        <pc:spChg chg="add">
          <ac:chgData name="Ashley Eskel" userId="4bcc16a9d7ee8e99" providerId="LiveId" clId="{1BCC425D-443B-4CF9-89D3-D6EDFA41BCE2}" dt="2021-08-29T19:02:50.671" v="9587" actId="26606"/>
          <ac:spMkLst>
            <pc:docMk/>
            <pc:sldMk cId="1761206745" sldId="261"/>
            <ac:spMk id="12" creationId="{4330B6AC-E6AB-45E4-A303-C8DE90EB2AAC}"/>
          </ac:spMkLst>
        </pc:spChg>
        <pc:picChg chg="add">
          <ac:chgData name="Ashley Eskel" userId="4bcc16a9d7ee8e99" providerId="LiveId" clId="{1BCC425D-443B-4CF9-89D3-D6EDFA41BCE2}" dt="2021-08-29T19:02:50.671" v="9587" actId="26606"/>
          <ac:picMkLst>
            <pc:docMk/>
            <pc:sldMk cId="1761206745" sldId="261"/>
            <ac:picMk id="7" creationId="{95ECFA10-BE08-4E6C-B874-53BA56D4AEA5}"/>
          </ac:picMkLst>
        </pc:picChg>
      </pc:sldChg>
      <pc:sldChg chg="addSp delSp modSp new mod setBg setClrOvrMap modNotesTx">
        <pc:chgData name="Ashley Eskel" userId="4bcc16a9d7ee8e99" providerId="LiveId" clId="{1BCC425D-443B-4CF9-89D3-D6EDFA41BCE2}" dt="2021-08-29T19:04:13.488" v="9606" actId="20577"/>
        <pc:sldMkLst>
          <pc:docMk/>
          <pc:sldMk cId="2997937484" sldId="262"/>
        </pc:sldMkLst>
        <pc:spChg chg="mod">
          <ac:chgData name="Ashley Eskel" userId="4bcc16a9d7ee8e99" providerId="LiveId" clId="{1BCC425D-443B-4CF9-89D3-D6EDFA41BCE2}" dt="2021-08-29T19:03:42.496" v="9592" actId="26606"/>
          <ac:spMkLst>
            <pc:docMk/>
            <pc:sldMk cId="2997937484" sldId="262"/>
            <ac:spMk id="2" creationId="{B7E202DA-4808-4854-8E6C-5D27A0D0DC6D}"/>
          </ac:spMkLst>
        </pc:spChg>
        <pc:spChg chg="mod ord">
          <ac:chgData name="Ashley Eskel" userId="4bcc16a9d7ee8e99" providerId="LiveId" clId="{1BCC425D-443B-4CF9-89D3-D6EDFA41BCE2}" dt="2021-08-29T19:04:13.488" v="9606" actId="20577"/>
          <ac:spMkLst>
            <pc:docMk/>
            <pc:sldMk cId="2997937484" sldId="262"/>
            <ac:spMk id="3" creationId="{A4FAE1B8-0810-4E85-A742-22DB473D549B}"/>
          </ac:spMkLst>
        </pc:spChg>
        <pc:spChg chg="add del">
          <ac:chgData name="Ashley Eskel" userId="4bcc16a9d7ee8e99" providerId="LiveId" clId="{1BCC425D-443B-4CF9-89D3-D6EDFA41BCE2}" dt="2021-08-29T19:03:42.496" v="9592" actId="26606"/>
          <ac:spMkLst>
            <pc:docMk/>
            <pc:sldMk cId="2997937484" sldId="262"/>
            <ac:spMk id="10" creationId="{EF9B8DF2-C3F5-49A2-94D2-F7B65A0F1F15}"/>
          </ac:spMkLst>
        </pc:spChg>
        <pc:spChg chg="add del">
          <ac:chgData name="Ashley Eskel" userId="4bcc16a9d7ee8e99" providerId="LiveId" clId="{1BCC425D-443B-4CF9-89D3-D6EDFA41BCE2}" dt="2021-08-29T19:03:42.496" v="9592" actId="26606"/>
          <ac:spMkLst>
            <pc:docMk/>
            <pc:sldMk cId="2997937484" sldId="262"/>
            <ac:spMk id="12" creationId="{4330B6AC-E6AB-45E4-A303-C8DE90EB2AAC}"/>
          </ac:spMkLst>
        </pc:spChg>
        <pc:spChg chg="add">
          <ac:chgData name="Ashley Eskel" userId="4bcc16a9d7ee8e99" providerId="LiveId" clId="{1BCC425D-443B-4CF9-89D3-D6EDFA41BCE2}" dt="2021-08-29T19:03:42.496" v="9592" actId="26606"/>
          <ac:spMkLst>
            <pc:docMk/>
            <pc:sldMk cId="2997937484" sldId="262"/>
            <ac:spMk id="17" creationId="{327D73B4-9F5C-4A64-A179-51B9500CB8B5}"/>
          </ac:spMkLst>
        </pc:spChg>
        <pc:spChg chg="add">
          <ac:chgData name="Ashley Eskel" userId="4bcc16a9d7ee8e99" providerId="LiveId" clId="{1BCC425D-443B-4CF9-89D3-D6EDFA41BCE2}" dt="2021-08-29T19:03:42.496" v="9592" actId="26606"/>
          <ac:spMkLst>
            <pc:docMk/>
            <pc:sldMk cId="2997937484" sldId="262"/>
            <ac:spMk id="19" creationId="{C1F06963-6374-4B48-844F-071A9BAAAE02}"/>
          </ac:spMkLst>
        </pc:spChg>
        <pc:spChg chg="add">
          <ac:chgData name="Ashley Eskel" userId="4bcc16a9d7ee8e99" providerId="LiveId" clId="{1BCC425D-443B-4CF9-89D3-D6EDFA41BCE2}" dt="2021-08-29T19:03:42.496" v="9592" actId="26606"/>
          <ac:spMkLst>
            <pc:docMk/>
            <pc:sldMk cId="2997937484" sldId="262"/>
            <ac:spMk id="25" creationId="{E3020543-B24B-4EC4-8FFC-8DD88EEA91A8}"/>
          </ac:spMkLst>
        </pc:spChg>
        <pc:grpChg chg="add">
          <ac:chgData name="Ashley Eskel" userId="4bcc16a9d7ee8e99" providerId="LiveId" clId="{1BCC425D-443B-4CF9-89D3-D6EDFA41BCE2}" dt="2021-08-29T19:03:42.496" v="9592" actId="26606"/>
          <ac:grpSpMkLst>
            <pc:docMk/>
            <pc:sldMk cId="2997937484" sldId="262"/>
            <ac:grpSpMk id="21" creationId="{5614C7C0-FA1D-4105-8345-1DF76F9870A8}"/>
          </ac:grpSpMkLst>
        </pc:grpChg>
        <pc:picChg chg="add mod">
          <ac:chgData name="Ashley Eskel" userId="4bcc16a9d7ee8e99" providerId="LiveId" clId="{1BCC425D-443B-4CF9-89D3-D6EDFA41BCE2}" dt="2021-08-29T19:03:42.496" v="9592" actId="26606"/>
          <ac:picMkLst>
            <pc:docMk/>
            <pc:sldMk cId="2997937484" sldId="262"/>
            <ac:picMk id="7" creationId="{05B6BB25-BA57-41A8-90A4-A43B44F8A5D9}"/>
          </ac:picMkLst>
        </pc:picChg>
        <pc:cxnChg chg="add">
          <ac:chgData name="Ashley Eskel" userId="4bcc16a9d7ee8e99" providerId="LiveId" clId="{1BCC425D-443B-4CF9-89D3-D6EDFA41BCE2}" dt="2021-08-29T19:03:42.496" v="9592" actId="26606"/>
          <ac:cxnSpMkLst>
            <pc:docMk/>
            <pc:sldMk cId="2997937484" sldId="262"/>
            <ac:cxnSpMk id="27" creationId="{C49DA8F6-BCC1-4447-B54C-57856834B94B}"/>
          </ac:cxnSpMkLst>
        </pc:cxnChg>
      </pc:sldChg>
      <pc:sldChg chg="modSp new del mod">
        <pc:chgData name="Ashley Eskel" userId="4bcc16a9d7ee8e99" providerId="LiveId" clId="{1BCC425D-443B-4CF9-89D3-D6EDFA41BCE2}" dt="2021-08-29T16:29:14.041" v="483" actId="2696"/>
        <pc:sldMkLst>
          <pc:docMk/>
          <pc:sldMk cId="2813448428" sldId="263"/>
        </pc:sldMkLst>
        <pc:spChg chg="mod">
          <ac:chgData name="Ashley Eskel" userId="4bcc16a9d7ee8e99" providerId="LiveId" clId="{1BCC425D-443B-4CF9-89D3-D6EDFA41BCE2}" dt="2021-08-29T16:29:08.828" v="482" actId="20577"/>
          <ac:spMkLst>
            <pc:docMk/>
            <pc:sldMk cId="2813448428" sldId="263"/>
            <ac:spMk id="2" creationId="{5D85BB90-0F78-4A26-AF5E-FDACBE6146D2}"/>
          </ac:spMkLst>
        </pc:spChg>
      </pc:sldChg>
      <pc:sldChg chg="addSp delSp modSp new mod setBg modNotesTx">
        <pc:chgData name="Ashley Eskel" userId="4bcc16a9d7ee8e99" providerId="LiveId" clId="{1BCC425D-443B-4CF9-89D3-D6EDFA41BCE2}" dt="2021-08-29T19:03:32.453" v="9591" actId="26606"/>
        <pc:sldMkLst>
          <pc:docMk/>
          <pc:sldMk cId="3964382189" sldId="263"/>
        </pc:sldMkLst>
        <pc:spChg chg="mod">
          <ac:chgData name="Ashley Eskel" userId="4bcc16a9d7ee8e99" providerId="LiveId" clId="{1BCC425D-443B-4CF9-89D3-D6EDFA41BCE2}" dt="2021-08-29T19:03:32.453" v="9591" actId="26606"/>
          <ac:spMkLst>
            <pc:docMk/>
            <pc:sldMk cId="3964382189" sldId="263"/>
            <ac:spMk id="2" creationId="{2BF28C25-18DA-46B5-874F-0F43F8DE6074}"/>
          </ac:spMkLst>
        </pc:spChg>
        <pc:spChg chg="mod ord">
          <ac:chgData name="Ashley Eskel" userId="4bcc16a9d7ee8e99" providerId="LiveId" clId="{1BCC425D-443B-4CF9-89D3-D6EDFA41BCE2}" dt="2021-08-29T19:03:32.453" v="9591" actId="26606"/>
          <ac:spMkLst>
            <pc:docMk/>
            <pc:sldMk cId="3964382189" sldId="263"/>
            <ac:spMk id="3" creationId="{DE774EF9-6184-4F52-90A3-6BBD1404E9A5}"/>
          </ac:spMkLst>
        </pc:spChg>
        <pc:spChg chg="add del mod">
          <ac:chgData name="Ashley Eskel" userId="4bcc16a9d7ee8e99" providerId="LiveId" clId="{1BCC425D-443B-4CF9-89D3-D6EDFA41BCE2}" dt="2021-08-29T18:57:49.986" v="9485"/>
          <ac:spMkLst>
            <pc:docMk/>
            <pc:sldMk cId="3964382189" sldId="263"/>
            <ac:spMk id="4" creationId="{66C1DD87-0B5D-4A8B-9C7B-DF777DEFDE61}"/>
          </ac:spMkLst>
        </pc:spChg>
        <pc:spChg chg="add">
          <ac:chgData name="Ashley Eskel" userId="4bcc16a9d7ee8e99" providerId="LiveId" clId="{1BCC425D-443B-4CF9-89D3-D6EDFA41BCE2}" dt="2021-08-29T19:03:32.453" v="9591" actId="26606"/>
          <ac:spMkLst>
            <pc:docMk/>
            <pc:sldMk cId="3964382189" sldId="263"/>
            <ac:spMk id="10" creationId="{FF9B822F-893E-44C8-963C-64F50ACECBB2}"/>
          </ac:spMkLst>
        </pc:spChg>
        <pc:spChg chg="add">
          <ac:chgData name="Ashley Eskel" userId="4bcc16a9d7ee8e99" providerId="LiveId" clId="{1BCC425D-443B-4CF9-89D3-D6EDFA41BCE2}" dt="2021-08-29T19:03:32.453" v="9591" actId="26606"/>
          <ac:spMkLst>
            <pc:docMk/>
            <pc:sldMk cId="3964382189" sldId="263"/>
            <ac:spMk id="12" creationId="{EBF87945-A001-489F-9D9B-7D9435F0B9CA}"/>
          </ac:spMkLst>
        </pc:spChg>
        <pc:picChg chg="add mod">
          <ac:chgData name="Ashley Eskel" userId="4bcc16a9d7ee8e99" providerId="LiveId" clId="{1BCC425D-443B-4CF9-89D3-D6EDFA41BCE2}" dt="2021-08-29T19:03:32.453" v="9591" actId="26606"/>
          <ac:picMkLst>
            <pc:docMk/>
            <pc:sldMk cId="3964382189" sldId="263"/>
            <ac:picMk id="5" creationId="{14E82D69-AB69-4DAD-9CD7-4DC81B93E590}"/>
          </ac:picMkLst>
        </pc:picChg>
      </pc:sldChg>
      <pc:sldChg chg="addSp delSp modSp new mod setBg modNotesTx">
        <pc:chgData name="Ashley Eskel" userId="4bcc16a9d7ee8e99" providerId="LiveId" clId="{1BCC425D-443B-4CF9-89D3-D6EDFA41BCE2}" dt="2021-08-29T19:06:04.277" v="9621" actId="14100"/>
        <pc:sldMkLst>
          <pc:docMk/>
          <pc:sldMk cId="3103819530" sldId="264"/>
        </pc:sldMkLst>
        <pc:spChg chg="mod">
          <ac:chgData name="Ashley Eskel" userId="4bcc16a9d7ee8e99" providerId="LiveId" clId="{1BCC425D-443B-4CF9-89D3-D6EDFA41BCE2}" dt="2021-08-29T19:04:24.342" v="9607" actId="26606"/>
          <ac:spMkLst>
            <pc:docMk/>
            <pc:sldMk cId="3103819530" sldId="264"/>
            <ac:spMk id="2" creationId="{B37B3399-A344-484A-B840-1E8931C49567}"/>
          </ac:spMkLst>
        </pc:spChg>
        <pc:spChg chg="del mod">
          <ac:chgData name="Ashley Eskel" userId="4bcc16a9d7ee8e99" providerId="LiveId" clId="{1BCC425D-443B-4CF9-89D3-D6EDFA41BCE2}" dt="2021-08-29T19:04:24.342" v="9607" actId="26606"/>
          <ac:spMkLst>
            <pc:docMk/>
            <pc:sldMk cId="3103819530" sldId="264"/>
            <ac:spMk id="3" creationId="{FF6359AB-8952-4C5C-AAB9-3A626D7C2F37}"/>
          </ac:spMkLst>
        </pc:spChg>
        <pc:spChg chg="add">
          <ac:chgData name="Ashley Eskel" userId="4bcc16a9d7ee8e99" providerId="LiveId" clId="{1BCC425D-443B-4CF9-89D3-D6EDFA41BCE2}" dt="2021-08-29T19:04:24.342" v="9607" actId="26606"/>
          <ac:spMkLst>
            <pc:docMk/>
            <pc:sldMk cId="3103819530" sldId="264"/>
            <ac:spMk id="9" creationId="{C1DEB374-A1D0-48A1-B178-959E6F2433E6}"/>
          </ac:spMkLst>
        </pc:spChg>
        <pc:spChg chg="add">
          <ac:chgData name="Ashley Eskel" userId="4bcc16a9d7ee8e99" providerId="LiveId" clId="{1BCC425D-443B-4CF9-89D3-D6EDFA41BCE2}" dt="2021-08-29T19:04:24.342" v="9607" actId="26606"/>
          <ac:spMkLst>
            <pc:docMk/>
            <pc:sldMk cId="3103819530" sldId="264"/>
            <ac:spMk id="11" creationId="{2D92A3ED-9854-4AD9-88FB-0EC89C93961E}"/>
          </ac:spMkLst>
        </pc:spChg>
        <pc:graphicFrameChg chg="add mod">
          <ac:chgData name="Ashley Eskel" userId="4bcc16a9d7ee8e99" providerId="LiveId" clId="{1BCC425D-443B-4CF9-89D3-D6EDFA41BCE2}" dt="2021-08-29T19:06:04.277" v="9621" actId="14100"/>
          <ac:graphicFrameMkLst>
            <pc:docMk/>
            <pc:sldMk cId="3103819530" sldId="264"/>
            <ac:graphicFrameMk id="5" creationId="{73131BEA-9683-41D5-9862-D7FD24DADEEB}"/>
          </ac:graphicFrameMkLst>
        </pc:graphicFrameChg>
      </pc:sldChg>
      <pc:sldChg chg="addSp delSp modSp new mod setBg modNotesTx">
        <pc:chgData name="Ashley Eskel" userId="4bcc16a9d7ee8e99" providerId="LiveId" clId="{1BCC425D-443B-4CF9-89D3-D6EDFA41BCE2}" dt="2021-08-29T19:06:18.145" v="9624" actId="26606"/>
        <pc:sldMkLst>
          <pc:docMk/>
          <pc:sldMk cId="4027322539" sldId="265"/>
        </pc:sldMkLst>
        <pc:spChg chg="mod">
          <ac:chgData name="Ashley Eskel" userId="4bcc16a9d7ee8e99" providerId="LiveId" clId="{1BCC425D-443B-4CF9-89D3-D6EDFA41BCE2}" dt="2021-08-29T19:06:18.145" v="9624" actId="26606"/>
          <ac:spMkLst>
            <pc:docMk/>
            <pc:sldMk cId="4027322539" sldId="265"/>
            <ac:spMk id="2" creationId="{F7CD8E0F-5465-4FC0-B45B-25EFEE3CC5C8}"/>
          </ac:spMkLst>
        </pc:spChg>
        <pc:spChg chg="mod">
          <ac:chgData name="Ashley Eskel" userId="4bcc16a9d7ee8e99" providerId="LiveId" clId="{1BCC425D-443B-4CF9-89D3-D6EDFA41BCE2}" dt="2021-08-29T19:06:18.145" v="9624" actId="26606"/>
          <ac:spMkLst>
            <pc:docMk/>
            <pc:sldMk cId="4027322539" sldId="265"/>
            <ac:spMk id="3" creationId="{506ED1DE-FA41-45E5-944F-EB1F759B7CBC}"/>
          </ac:spMkLst>
        </pc:spChg>
        <pc:spChg chg="add del">
          <ac:chgData name="Ashley Eskel" userId="4bcc16a9d7ee8e99" providerId="LiveId" clId="{1BCC425D-443B-4CF9-89D3-D6EDFA41BCE2}" dt="2021-08-29T19:06:18.125" v="9623" actId="26606"/>
          <ac:spMkLst>
            <pc:docMk/>
            <pc:sldMk cId="4027322539" sldId="265"/>
            <ac:spMk id="8" creationId="{33CD251C-A887-4D2F-925B-FC097198538B}"/>
          </ac:spMkLst>
        </pc:spChg>
        <pc:spChg chg="add del">
          <ac:chgData name="Ashley Eskel" userId="4bcc16a9d7ee8e99" providerId="LiveId" clId="{1BCC425D-443B-4CF9-89D3-D6EDFA41BCE2}" dt="2021-08-29T19:06:18.125" v="9623" actId="26606"/>
          <ac:spMkLst>
            <pc:docMk/>
            <pc:sldMk cId="4027322539" sldId="265"/>
            <ac:spMk id="10" creationId="{B19D093C-27FB-4032-B282-42C4563F257C}"/>
          </ac:spMkLst>
        </pc:spChg>
        <pc:spChg chg="add">
          <ac:chgData name="Ashley Eskel" userId="4bcc16a9d7ee8e99" providerId="LiveId" clId="{1BCC425D-443B-4CF9-89D3-D6EDFA41BCE2}" dt="2021-08-29T19:06:18.145" v="9624" actId="26606"/>
          <ac:spMkLst>
            <pc:docMk/>
            <pc:sldMk cId="4027322539" sldId="265"/>
            <ac:spMk id="19" creationId="{5A0118C5-4F8D-4CF4-BADD-53FEACC6C42A}"/>
          </ac:spMkLst>
        </pc:spChg>
        <pc:spChg chg="add">
          <ac:chgData name="Ashley Eskel" userId="4bcc16a9d7ee8e99" providerId="LiveId" clId="{1BCC425D-443B-4CF9-89D3-D6EDFA41BCE2}" dt="2021-08-29T19:06:18.145" v="9624" actId="26606"/>
          <ac:spMkLst>
            <pc:docMk/>
            <pc:sldMk cId="4027322539" sldId="265"/>
            <ac:spMk id="20" creationId="{4C6598AB-1C17-4D54-951C-A082D94ACB7A}"/>
          </ac:spMkLst>
        </pc:spChg>
        <pc:spChg chg="add">
          <ac:chgData name="Ashley Eskel" userId="4bcc16a9d7ee8e99" providerId="LiveId" clId="{1BCC425D-443B-4CF9-89D3-D6EDFA41BCE2}" dt="2021-08-29T19:06:18.145" v="9624" actId="26606"/>
          <ac:spMkLst>
            <pc:docMk/>
            <pc:sldMk cId="4027322539" sldId="265"/>
            <ac:spMk id="21" creationId="{4E0A5C5C-2A95-428E-9F6A-0D29EBD57C9F}"/>
          </ac:spMkLst>
        </pc:spChg>
        <pc:spChg chg="add">
          <ac:chgData name="Ashley Eskel" userId="4bcc16a9d7ee8e99" providerId="LiveId" clId="{1BCC425D-443B-4CF9-89D3-D6EDFA41BCE2}" dt="2021-08-29T19:06:18.145" v="9624" actId="26606"/>
          <ac:spMkLst>
            <pc:docMk/>
            <pc:sldMk cId="4027322539" sldId="265"/>
            <ac:spMk id="22" creationId="{C83B66D7-137D-4AC1-B172-53D60F08BEB5}"/>
          </ac:spMkLst>
        </pc:spChg>
        <pc:spChg chg="add">
          <ac:chgData name="Ashley Eskel" userId="4bcc16a9d7ee8e99" providerId="LiveId" clId="{1BCC425D-443B-4CF9-89D3-D6EDFA41BCE2}" dt="2021-08-29T19:06:18.145" v="9624" actId="26606"/>
          <ac:spMkLst>
            <pc:docMk/>
            <pc:sldMk cId="4027322539" sldId="265"/>
            <ac:spMk id="23" creationId="{1056F38F-7C4E-461D-8709-7D0024AE1F79}"/>
          </ac:spMkLst>
        </pc:spChg>
        <pc:spChg chg="add">
          <ac:chgData name="Ashley Eskel" userId="4bcc16a9d7ee8e99" providerId="LiveId" clId="{1BCC425D-443B-4CF9-89D3-D6EDFA41BCE2}" dt="2021-08-29T19:06:18.145" v="9624" actId="26606"/>
          <ac:spMkLst>
            <pc:docMk/>
            <pc:sldMk cId="4027322539" sldId="265"/>
            <ac:spMk id="24" creationId="{F6B92503-6984-4D15-8B98-8718709B785D}"/>
          </ac:spMkLst>
        </pc:spChg>
        <pc:spChg chg="add">
          <ac:chgData name="Ashley Eskel" userId="4bcc16a9d7ee8e99" providerId="LiveId" clId="{1BCC425D-443B-4CF9-89D3-D6EDFA41BCE2}" dt="2021-08-29T19:06:18.145" v="9624" actId="26606"/>
          <ac:spMkLst>
            <pc:docMk/>
            <pc:sldMk cId="4027322539" sldId="265"/>
            <ac:spMk id="25" creationId="{C7278469-3C3C-49CE-AEEE-E176A4900B78}"/>
          </ac:spMkLst>
        </pc:spChg>
        <pc:spChg chg="add">
          <ac:chgData name="Ashley Eskel" userId="4bcc16a9d7ee8e99" providerId="LiveId" clId="{1BCC425D-443B-4CF9-89D3-D6EDFA41BCE2}" dt="2021-08-29T19:06:18.145" v="9624" actId="26606"/>
          <ac:spMkLst>
            <pc:docMk/>
            <pc:sldMk cId="4027322539" sldId="265"/>
            <ac:spMk id="26" creationId="{08DDF938-524E-4C18-A47D-C00627832366}"/>
          </ac:spMkLst>
        </pc:spChg>
        <pc:grpChg chg="add del">
          <ac:chgData name="Ashley Eskel" userId="4bcc16a9d7ee8e99" providerId="LiveId" clId="{1BCC425D-443B-4CF9-89D3-D6EDFA41BCE2}" dt="2021-08-29T19:06:18.125" v="9623" actId="26606"/>
          <ac:grpSpMkLst>
            <pc:docMk/>
            <pc:sldMk cId="4027322539" sldId="265"/>
            <ac:grpSpMk id="12" creationId="{35EE815E-1BD3-4777-B652-6D98825BF66B}"/>
          </ac:grpSpMkLst>
        </pc:grpChg>
        <pc:grpChg chg="add">
          <ac:chgData name="Ashley Eskel" userId="4bcc16a9d7ee8e99" providerId="LiveId" clId="{1BCC425D-443B-4CF9-89D3-D6EDFA41BCE2}" dt="2021-08-29T19:06:18.145" v="9624" actId="26606"/>
          <ac:grpSpMkLst>
            <pc:docMk/>
            <pc:sldMk cId="4027322539" sldId="265"/>
            <ac:grpSpMk id="16" creationId="{93DC754C-7E09-422D-A8BB-AF632E90DFA2}"/>
          </ac:grpSpMkLst>
        </pc:grpChg>
        <pc:grpChg chg="add">
          <ac:chgData name="Ashley Eskel" userId="4bcc16a9d7ee8e99" providerId="LiveId" clId="{1BCC425D-443B-4CF9-89D3-D6EDFA41BCE2}" dt="2021-08-29T19:06:18.145" v="9624" actId="26606"/>
          <ac:grpSpMkLst>
            <pc:docMk/>
            <pc:sldMk cId="4027322539" sldId="265"/>
            <ac:grpSpMk id="28" creationId="{3773FAF5-C452-4455-9411-D6AF5EBD4CA9}"/>
          </ac:grpSpMkLst>
        </pc:grpChg>
      </pc:sldChg>
      <pc:sldChg chg="modSp new del mod">
        <pc:chgData name="Ashley Eskel" userId="4bcc16a9d7ee8e99" providerId="LiveId" clId="{1BCC425D-443B-4CF9-89D3-D6EDFA41BCE2}" dt="2021-08-29T18:20:30.609" v="1704" actId="2696"/>
        <pc:sldMkLst>
          <pc:docMk/>
          <pc:sldMk cId="3160030023" sldId="266"/>
        </pc:sldMkLst>
        <pc:spChg chg="mod">
          <ac:chgData name="Ashley Eskel" userId="4bcc16a9d7ee8e99" providerId="LiveId" clId="{1BCC425D-443B-4CF9-89D3-D6EDFA41BCE2}" dt="2021-08-29T16:30:12.587" v="590" actId="20577"/>
          <ac:spMkLst>
            <pc:docMk/>
            <pc:sldMk cId="3160030023" sldId="266"/>
            <ac:spMk id="2" creationId="{7311D0C1-75C7-402E-8384-1278A39C8B69}"/>
          </ac:spMkLst>
        </pc:spChg>
      </pc:sldChg>
      <pc:sldChg chg="addSp delSp modSp new mod setBg modNotesTx">
        <pc:chgData name="Ashley Eskel" userId="4bcc16a9d7ee8e99" providerId="LiveId" clId="{1BCC425D-443B-4CF9-89D3-D6EDFA41BCE2}" dt="2021-08-29T19:06:34.426" v="9625" actId="26606"/>
        <pc:sldMkLst>
          <pc:docMk/>
          <pc:sldMk cId="2565869267" sldId="267"/>
        </pc:sldMkLst>
        <pc:spChg chg="mod">
          <ac:chgData name="Ashley Eskel" userId="4bcc16a9d7ee8e99" providerId="LiveId" clId="{1BCC425D-443B-4CF9-89D3-D6EDFA41BCE2}" dt="2021-08-29T19:06:34.426" v="9625" actId="26606"/>
          <ac:spMkLst>
            <pc:docMk/>
            <pc:sldMk cId="2565869267" sldId="267"/>
            <ac:spMk id="2" creationId="{39C46B26-DBA7-4E85-86D7-565DEC91DE29}"/>
          </ac:spMkLst>
        </pc:spChg>
        <pc:spChg chg="del mod">
          <ac:chgData name="Ashley Eskel" userId="4bcc16a9d7ee8e99" providerId="LiveId" clId="{1BCC425D-443B-4CF9-89D3-D6EDFA41BCE2}" dt="2021-08-29T19:06:34.426" v="9625" actId="26606"/>
          <ac:spMkLst>
            <pc:docMk/>
            <pc:sldMk cId="2565869267" sldId="267"/>
            <ac:spMk id="3" creationId="{F699116C-8A2B-45CF-8605-9462F04B0FB4}"/>
          </ac:spMkLst>
        </pc:spChg>
        <pc:spChg chg="add">
          <ac:chgData name="Ashley Eskel" userId="4bcc16a9d7ee8e99" providerId="LiveId" clId="{1BCC425D-443B-4CF9-89D3-D6EDFA41BCE2}" dt="2021-08-29T19:06:34.426" v="9625" actId="26606"/>
          <ac:spMkLst>
            <pc:docMk/>
            <pc:sldMk cId="2565869267" sldId="267"/>
            <ac:spMk id="9" creationId="{7301F447-EEF7-48F5-AF73-7566EE7F64AD}"/>
          </ac:spMkLst>
        </pc:spChg>
        <pc:spChg chg="add">
          <ac:chgData name="Ashley Eskel" userId="4bcc16a9d7ee8e99" providerId="LiveId" clId="{1BCC425D-443B-4CF9-89D3-D6EDFA41BCE2}" dt="2021-08-29T19:06:34.426" v="9625" actId="26606"/>
          <ac:spMkLst>
            <pc:docMk/>
            <pc:sldMk cId="2565869267" sldId="267"/>
            <ac:spMk id="11" creationId="{F7117410-A2A4-4085-9ADC-46744551DBDE}"/>
          </ac:spMkLst>
        </pc:spChg>
        <pc:spChg chg="add">
          <ac:chgData name="Ashley Eskel" userId="4bcc16a9d7ee8e99" providerId="LiveId" clId="{1BCC425D-443B-4CF9-89D3-D6EDFA41BCE2}" dt="2021-08-29T19:06:34.426" v="9625" actId="26606"/>
          <ac:spMkLst>
            <pc:docMk/>
            <pc:sldMk cId="2565869267" sldId="267"/>
            <ac:spMk id="13" creationId="{99F74EB5-E547-4FB4-95F5-BCC788F3C4A0}"/>
          </ac:spMkLst>
        </pc:spChg>
        <pc:graphicFrameChg chg="add">
          <ac:chgData name="Ashley Eskel" userId="4bcc16a9d7ee8e99" providerId="LiveId" clId="{1BCC425D-443B-4CF9-89D3-D6EDFA41BCE2}" dt="2021-08-29T19:06:34.426" v="9625" actId="26606"/>
          <ac:graphicFrameMkLst>
            <pc:docMk/>
            <pc:sldMk cId="2565869267" sldId="267"/>
            <ac:graphicFrameMk id="5" creationId="{81742A9B-F156-48D5-8610-FD6FA22C3C51}"/>
          </ac:graphicFrameMkLst>
        </pc:graphicFrameChg>
      </pc:sldChg>
      <pc:sldChg chg="addSp delSp modSp new mod setBg modNotesTx">
        <pc:chgData name="Ashley Eskel" userId="4bcc16a9d7ee8e99" providerId="LiveId" clId="{1BCC425D-443B-4CF9-89D3-D6EDFA41BCE2}" dt="2021-08-29T19:07:54.682" v="9632" actId="122"/>
        <pc:sldMkLst>
          <pc:docMk/>
          <pc:sldMk cId="4235670830" sldId="268"/>
        </pc:sldMkLst>
        <pc:spChg chg="del mod">
          <ac:chgData name="Ashley Eskel" userId="4bcc16a9d7ee8e99" providerId="LiveId" clId="{1BCC425D-443B-4CF9-89D3-D6EDFA41BCE2}" dt="2021-08-29T18:02:46.179" v="806" actId="21"/>
          <ac:spMkLst>
            <pc:docMk/>
            <pc:sldMk cId="4235670830" sldId="268"/>
            <ac:spMk id="2" creationId="{714AB1EF-9ADA-4EA4-B7BF-B992FDA50DB7}"/>
          </ac:spMkLst>
        </pc:spChg>
        <pc:spChg chg="mod">
          <ac:chgData name="Ashley Eskel" userId="4bcc16a9d7ee8e99" providerId="LiveId" clId="{1BCC425D-443B-4CF9-89D3-D6EDFA41BCE2}" dt="2021-08-29T19:07:54.682" v="9632" actId="122"/>
          <ac:spMkLst>
            <pc:docMk/>
            <pc:sldMk cId="4235670830" sldId="268"/>
            <ac:spMk id="3" creationId="{A1F0F52A-DD09-4B11-ACA6-980E765E1061}"/>
          </ac:spMkLst>
        </pc:spChg>
        <pc:spChg chg="add del mod">
          <ac:chgData name="Ashley Eskel" userId="4bcc16a9d7ee8e99" providerId="LiveId" clId="{1BCC425D-443B-4CF9-89D3-D6EDFA41BCE2}" dt="2021-08-29T18:02:50.864" v="807" actId="21"/>
          <ac:spMkLst>
            <pc:docMk/>
            <pc:sldMk cId="4235670830" sldId="268"/>
            <ac:spMk id="5" creationId="{E8DF79D3-02CE-4726-9F8F-E972C3E87BFD}"/>
          </ac:spMkLst>
        </pc:spChg>
        <pc:spChg chg="add">
          <ac:chgData name="Ashley Eskel" userId="4bcc16a9d7ee8e99" providerId="LiveId" clId="{1BCC425D-443B-4CF9-89D3-D6EDFA41BCE2}" dt="2021-08-29T19:07:47.059" v="9630" actId="26606"/>
          <ac:spMkLst>
            <pc:docMk/>
            <pc:sldMk cId="4235670830" sldId="268"/>
            <ac:spMk id="8" creationId="{C7FA33FF-088D-4F16-95A2-2C64D353DEA8}"/>
          </ac:spMkLst>
        </pc:spChg>
        <pc:spChg chg="add">
          <ac:chgData name="Ashley Eskel" userId="4bcc16a9d7ee8e99" providerId="LiveId" clId="{1BCC425D-443B-4CF9-89D3-D6EDFA41BCE2}" dt="2021-08-29T19:07:47.059" v="9630" actId="26606"/>
          <ac:spMkLst>
            <pc:docMk/>
            <pc:sldMk cId="4235670830" sldId="268"/>
            <ac:spMk id="10" creationId="{A376EFB1-01CF-419F-ABF1-2AF02BBFCBD1}"/>
          </ac:spMkLst>
        </pc:spChg>
        <pc:spChg chg="add">
          <ac:chgData name="Ashley Eskel" userId="4bcc16a9d7ee8e99" providerId="LiveId" clId="{1BCC425D-443B-4CF9-89D3-D6EDFA41BCE2}" dt="2021-08-29T19:07:47.059" v="9630" actId="26606"/>
          <ac:spMkLst>
            <pc:docMk/>
            <pc:sldMk cId="4235670830" sldId="268"/>
            <ac:spMk id="12" creationId="{FF9DEA15-78BD-4750-AA18-B9F28A6D5AB8}"/>
          </ac:spMkLst>
        </pc:spChg>
      </pc:sldChg>
      <pc:sldChg chg="addSp delSp modSp new mod setBg">
        <pc:chgData name="Ashley Eskel" userId="4bcc16a9d7ee8e99" providerId="LiveId" clId="{1BCC425D-443B-4CF9-89D3-D6EDFA41BCE2}" dt="2021-08-29T19:08:47.499" v="9640" actId="27636"/>
        <pc:sldMkLst>
          <pc:docMk/>
          <pc:sldMk cId="2181356311" sldId="269"/>
        </pc:sldMkLst>
        <pc:spChg chg="mod">
          <ac:chgData name="Ashley Eskel" userId="4bcc16a9d7ee8e99" providerId="LiveId" clId="{1BCC425D-443B-4CF9-89D3-D6EDFA41BCE2}" dt="2021-08-29T19:08:06.260" v="9633" actId="26606"/>
          <ac:spMkLst>
            <pc:docMk/>
            <pc:sldMk cId="2181356311" sldId="269"/>
            <ac:spMk id="2" creationId="{73B5666C-E568-4301-9FF9-53F5C9420E3D}"/>
          </ac:spMkLst>
        </pc:spChg>
        <pc:spChg chg="mod">
          <ac:chgData name="Ashley Eskel" userId="4bcc16a9d7ee8e99" providerId="LiveId" clId="{1BCC425D-443B-4CF9-89D3-D6EDFA41BCE2}" dt="2021-08-29T19:08:47.499" v="9640" actId="27636"/>
          <ac:spMkLst>
            <pc:docMk/>
            <pc:sldMk cId="2181356311" sldId="269"/>
            <ac:spMk id="3" creationId="{0D6BDE86-7F5A-42D7-8CDA-244C1A573A44}"/>
          </ac:spMkLst>
        </pc:spChg>
        <pc:spChg chg="add">
          <ac:chgData name="Ashley Eskel" userId="4bcc16a9d7ee8e99" providerId="LiveId" clId="{1BCC425D-443B-4CF9-89D3-D6EDFA41BCE2}" dt="2021-08-29T19:08:06.260" v="9633" actId="26606"/>
          <ac:spMkLst>
            <pc:docMk/>
            <pc:sldMk cId="2181356311" sldId="269"/>
            <ac:spMk id="5" creationId="{488333BA-AE6E-427A-9B16-A39C8073F4EB}"/>
          </ac:spMkLst>
        </pc:spChg>
        <pc:spChg chg="add">
          <ac:chgData name="Ashley Eskel" userId="4bcc16a9d7ee8e99" providerId="LiveId" clId="{1BCC425D-443B-4CF9-89D3-D6EDFA41BCE2}" dt="2021-08-29T19:08:06.260" v="9633" actId="26606"/>
          <ac:spMkLst>
            <pc:docMk/>
            <pc:sldMk cId="2181356311" sldId="269"/>
            <ac:spMk id="6" creationId="{F98ED85F-DCEE-4B50-802E-71A6E3E12B04}"/>
          </ac:spMkLst>
        </pc:spChg>
        <pc:spChg chg="add del">
          <ac:chgData name="Ashley Eskel" userId="4bcc16a9d7ee8e99" providerId="LiveId" clId="{1BCC425D-443B-4CF9-89D3-D6EDFA41BCE2}" dt="2021-08-29T19:06:54.295" v="9627" actId="26606"/>
          <ac:spMkLst>
            <pc:docMk/>
            <pc:sldMk cId="2181356311" sldId="269"/>
            <ac:spMk id="8" creationId="{C7FA33FF-088D-4F16-95A2-2C64D353DEA8}"/>
          </ac:spMkLst>
        </pc:spChg>
        <pc:spChg chg="add del">
          <ac:chgData name="Ashley Eskel" userId="4bcc16a9d7ee8e99" providerId="LiveId" clId="{1BCC425D-443B-4CF9-89D3-D6EDFA41BCE2}" dt="2021-08-29T19:06:54.295" v="9627" actId="26606"/>
          <ac:spMkLst>
            <pc:docMk/>
            <pc:sldMk cId="2181356311" sldId="269"/>
            <ac:spMk id="10" creationId="{A376EFB1-01CF-419F-ABF1-2AF02BBFCBD1}"/>
          </ac:spMkLst>
        </pc:spChg>
        <pc:spChg chg="add del">
          <ac:chgData name="Ashley Eskel" userId="4bcc16a9d7ee8e99" providerId="LiveId" clId="{1BCC425D-443B-4CF9-89D3-D6EDFA41BCE2}" dt="2021-08-29T19:06:54.295" v="9627" actId="26606"/>
          <ac:spMkLst>
            <pc:docMk/>
            <pc:sldMk cId="2181356311" sldId="269"/>
            <ac:spMk id="12" creationId="{FF9DEA15-78BD-4750-AA18-B9F28A6D5AB8}"/>
          </ac:spMkLst>
        </pc:spChg>
      </pc:sldChg>
      <pc:sldChg chg="addSp delSp modSp new mod setBg">
        <pc:chgData name="Ashley Eskel" userId="4bcc16a9d7ee8e99" providerId="LiveId" clId="{1BCC425D-443B-4CF9-89D3-D6EDFA41BCE2}" dt="2021-08-29T19:08:57.238" v="9644" actId="27636"/>
        <pc:sldMkLst>
          <pc:docMk/>
          <pc:sldMk cId="549717249" sldId="270"/>
        </pc:sldMkLst>
        <pc:spChg chg="del">
          <ac:chgData name="Ashley Eskel" userId="4bcc16a9d7ee8e99" providerId="LiveId" clId="{1BCC425D-443B-4CF9-89D3-D6EDFA41BCE2}" dt="2021-08-29T18:00:02.584" v="763" actId="21"/>
          <ac:spMkLst>
            <pc:docMk/>
            <pc:sldMk cId="549717249" sldId="270"/>
            <ac:spMk id="2" creationId="{4525FA1F-EE26-44D3-978F-AEE8131AF7B9}"/>
          </ac:spMkLst>
        </pc:spChg>
        <pc:spChg chg="mod">
          <ac:chgData name="Ashley Eskel" userId="4bcc16a9d7ee8e99" providerId="LiveId" clId="{1BCC425D-443B-4CF9-89D3-D6EDFA41BCE2}" dt="2021-08-29T19:08:57.238" v="9644" actId="27636"/>
          <ac:spMkLst>
            <pc:docMk/>
            <pc:sldMk cId="549717249" sldId="270"/>
            <ac:spMk id="3" creationId="{7CAC7BFB-E836-4CCB-AEC9-A6176DF84BA4}"/>
          </ac:spMkLst>
        </pc:spChg>
        <pc:spChg chg="add">
          <ac:chgData name="Ashley Eskel" userId="4bcc16a9d7ee8e99" providerId="LiveId" clId="{1BCC425D-443B-4CF9-89D3-D6EDFA41BCE2}" dt="2021-08-29T19:08:28.441" v="9634" actId="26606"/>
          <ac:spMkLst>
            <pc:docMk/>
            <pc:sldMk cId="549717249" sldId="270"/>
            <ac:spMk id="8" creationId="{488333BA-AE6E-427A-9B16-A39C8073F4EB}"/>
          </ac:spMkLst>
        </pc:spChg>
        <pc:spChg chg="add">
          <ac:chgData name="Ashley Eskel" userId="4bcc16a9d7ee8e99" providerId="LiveId" clId="{1BCC425D-443B-4CF9-89D3-D6EDFA41BCE2}" dt="2021-08-29T19:08:28.441" v="9634" actId="26606"/>
          <ac:spMkLst>
            <pc:docMk/>
            <pc:sldMk cId="549717249" sldId="270"/>
            <ac:spMk id="10" creationId="{F98ED85F-DCEE-4B50-802E-71A6E3E12B04}"/>
          </ac:spMkLst>
        </pc:spChg>
      </pc:sldChg>
      <pc:sldChg chg="addSp delSp modSp new del mod">
        <pc:chgData name="Ashley Eskel" userId="4bcc16a9d7ee8e99" providerId="LiveId" clId="{1BCC425D-443B-4CF9-89D3-D6EDFA41BCE2}" dt="2021-08-29T17:59:41.794" v="757" actId="680"/>
        <pc:sldMkLst>
          <pc:docMk/>
          <pc:sldMk cId="3584143776" sldId="270"/>
        </pc:sldMkLst>
        <pc:spChg chg="add del">
          <ac:chgData name="Ashley Eskel" userId="4bcc16a9d7ee8e99" providerId="LiveId" clId="{1BCC425D-443B-4CF9-89D3-D6EDFA41BCE2}" dt="2021-08-29T17:59:41.260" v="756" actId="21"/>
          <ac:spMkLst>
            <pc:docMk/>
            <pc:sldMk cId="3584143776" sldId="270"/>
            <ac:spMk id="2" creationId="{E81FE0F9-3AF4-46D1-8730-303D2CF50F28}"/>
          </ac:spMkLst>
        </pc:spChg>
        <pc:spChg chg="add del mod">
          <ac:chgData name="Ashley Eskel" userId="4bcc16a9d7ee8e99" providerId="LiveId" clId="{1BCC425D-443B-4CF9-89D3-D6EDFA41BCE2}" dt="2021-08-29T17:59:40.760" v="755" actId="1076"/>
          <ac:spMkLst>
            <pc:docMk/>
            <pc:sldMk cId="3584143776" sldId="270"/>
            <ac:spMk id="3" creationId="{5B179091-4C60-463A-8E9F-429AC3D64B6B}"/>
          </ac:spMkLst>
        </pc:spChg>
        <pc:spChg chg="add del mod">
          <ac:chgData name="Ashley Eskel" userId="4bcc16a9d7ee8e99" providerId="LiveId" clId="{1BCC425D-443B-4CF9-89D3-D6EDFA41BCE2}" dt="2021-08-29T17:59:39.182" v="752"/>
          <ac:spMkLst>
            <pc:docMk/>
            <pc:sldMk cId="3584143776" sldId="270"/>
            <ac:spMk id="4" creationId="{FD1981B2-56EC-405A-B5AF-5A98B0B44084}"/>
          </ac:spMkLst>
        </pc:spChg>
        <pc:spChg chg="add del mod">
          <ac:chgData name="Ashley Eskel" userId="4bcc16a9d7ee8e99" providerId="LiveId" clId="{1BCC425D-443B-4CF9-89D3-D6EDFA41BCE2}" dt="2021-08-29T17:59:38.306" v="750"/>
          <ac:spMkLst>
            <pc:docMk/>
            <pc:sldMk cId="3584143776" sldId="270"/>
            <ac:spMk id="5" creationId="{3D1B6941-365C-4C37-A038-D87873AA9AE2}"/>
          </ac:spMkLst>
        </pc:spChg>
      </pc:sldChg>
      <pc:sldMasterChg chg="modSldLayout">
        <pc:chgData name="Ashley Eskel" userId="4bcc16a9d7ee8e99" providerId="LiveId" clId="{1BCC425D-443B-4CF9-89D3-D6EDFA41BCE2}" dt="2021-08-29T18:59:33.957" v="9530"/>
        <pc:sldMasterMkLst>
          <pc:docMk/>
          <pc:sldMasterMk cId="782708383" sldId="2147483709"/>
        </pc:sldMasterMkLst>
        <pc:sldLayoutChg chg="delSp">
          <pc:chgData name="Ashley Eskel" userId="4bcc16a9d7ee8e99" providerId="LiveId" clId="{1BCC425D-443B-4CF9-89D3-D6EDFA41BCE2}" dt="2021-08-29T18:59:33.957" v="9530"/>
          <pc:sldLayoutMkLst>
            <pc:docMk/>
            <pc:sldMasterMk cId="782708383" sldId="2147483709"/>
            <pc:sldLayoutMk cId="45337409" sldId="2147483727"/>
          </pc:sldLayoutMkLst>
          <pc:cxnChg chg="del">
            <ac:chgData name="Ashley Eskel" userId="4bcc16a9d7ee8e99" providerId="LiveId" clId="{1BCC425D-443B-4CF9-89D3-D6EDFA41BCE2}" dt="2021-08-29T18:59:33.957" v="9530"/>
            <ac:cxnSpMkLst>
              <pc:docMk/>
              <pc:sldMasterMk cId="782708383" sldId="2147483709"/>
              <pc:sldLayoutMk cId="45337409" sldId="2147483727"/>
              <ac:cxnSpMk id="33" creationId="{00000000-0000-0000-0000-000000000000}"/>
            </ac:cxnSpMkLst>
          </pc:cxnChg>
        </pc:sldLayoutChg>
      </pc:sldMaster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_rels/data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2.png"/><Relationship Id="rId4" Type="http://schemas.openxmlformats.org/officeDocument/2006/relationships/image" Target="../media/image16.svg"/></Relationships>
</file>

<file path=ppt/diagrams/_rels/data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svg"/><Relationship Id="rId1" Type="http://schemas.openxmlformats.org/officeDocument/2006/relationships/image" Target="../media/image23.png"/><Relationship Id="rId4" Type="http://schemas.openxmlformats.org/officeDocument/2006/relationships/image" Target="../media/image26.svg"/></Relationships>
</file>

<file path=ppt/diagrams/_rels/data4.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diagrams/_rels/drawing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2.png"/><Relationship Id="rId4" Type="http://schemas.openxmlformats.org/officeDocument/2006/relationships/image" Target="../media/image16.svg"/></Relationships>
</file>

<file path=ppt/diagrams/_rels/drawing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svg"/><Relationship Id="rId1" Type="http://schemas.openxmlformats.org/officeDocument/2006/relationships/image" Target="../media/image23.png"/><Relationship Id="rId4" Type="http://schemas.openxmlformats.org/officeDocument/2006/relationships/image" Target="../media/image26.svg"/></Relationships>
</file>

<file path=ppt/diagrams/_rels/drawing4.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F65666-4342-4715-8000-34248E563F10}"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516E6F34-0D63-4D0C-AFE8-86A59840B87B}">
      <dgm:prSet/>
      <dgm:spPr/>
      <dgm:t>
        <a:bodyPr/>
        <a:lstStyle/>
        <a:p>
          <a:r>
            <a:rPr lang="en-US"/>
            <a:t>Defining Emotional Intelligence</a:t>
          </a:r>
        </a:p>
      </dgm:t>
    </dgm:pt>
    <dgm:pt modelId="{A45DDC3D-38A9-483D-BF91-372B7DF277C4}" type="parTrans" cxnId="{7492059F-90F8-4E57-955D-6F87A489AB19}">
      <dgm:prSet/>
      <dgm:spPr/>
      <dgm:t>
        <a:bodyPr/>
        <a:lstStyle/>
        <a:p>
          <a:endParaRPr lang="en-US"/>
        </a:p>
      </dgm:t>
    </dgm:pt>
    <dgm:pt modelId="{DF913EC4-EE9D-4110-B6E3-CA9FE68CEB81}" type="sibTrans" cxnId="{7492059F-90F8-4E57-955D-6F87A489AB19}">
      <dgm:prSet/>
      <dgm:spPr/>
      <dgm:t>
        <a:bodyPr/>
        <a:lstStyle/>
        <a:p>
          <a:endParaRPr lang="en-US"/>
        </a:p>
      </dgm:t>
    </dgm:pt>
    <dgm:pt modelId="{8F336159-7AE6-4201-855E-5B4A7C04F18D}">
      <dgm:prSet/>
      <dgm:spPr/>
      <dgm:t>
        <a:bodyPr/>
        <a:lstStyle/>
        <a:p>
          <a:r>
            <a:rPr lang="en-US"/>
            <a:t>Why Train Leaders in Emotional Intelligence?</a:t>
          </a:r>
        </a:p>
      </dgm:t>
    </dgm:pt>
    <dgm:pt modelId="{8E30831C-C413-4B69-A953-C0972F3415A5}" type="parTrans" cxnId="{1BA2C460-3D41-4F0C-99B5-0CEF8FBDE0A0}">
      <dgm:prSet/>
      <dgm:spPr/>
      <dgm:t>
        <a:bodyPr/>
        <a:lstStyle/>
        <a:p>
          <a:endParaRPr lang="en-US"/>
        </a:p>
      </dgm:t>
    </dgm:pt>
    <dgm:pt modelId="{160463E4-28C5-4845-8A4C-15B50A0C22CB}" type="sibTrans" cxnId="{1BA2C460-3D41-4F0C-99B5-0CEF8FBDE0A0}">
      <dgm:prSet/>
      <dgm:spPr/>
      <dgm:t>
        <a:bodyPr/>
        <a:lstStyle/>
        <a:p>
          <a:endParaRPr lang="en-US"/>
        </a:p>
      </dgm:t>
    </dgm:pt>
    <dgm:pt modelId="{78C06DA1-1C85-4F73-81F0-976A563C5536}">
      <dgm:prSet/>
      <dgm:spPr/>
      <dgm:t>
        <a:bodyPr/>
        <a:lstStyle/>
        <a:p>
          <a:r>
            <a:rPr lang="en-US"/>
            <a:t>EI Tools Already in Practice</a:t>
          </a:r>
        </a:p>
      </dgm:t>
    </dgm:pt>
    <dgm:pt modelId="{6869490F-76E1-497F-B0C9-3BDEFDD9C97F}" type="parTrans" cxnId="{51B97446-D17F-40B0-8AF8-D4767C777D9C}">
      <dgm:prSet/>
      <dgm:spPr/>
      <dgm:t>
        <a:bodyPr/>
        <a:lstStyle/>
        <a:p>
          <a:endParaRPr lang="en-US"/>
        </a:p>
      </dgm:t>
    </dgm:pt>
    <dgm:pt modelId="{285D9FCA-C540-461E-ADAD-114BEBF25D25}" type="sibTrans" cxnId="{51B97446-D17F-40B0-8AF8-D4767C777D9C}">
      <dgm:prSet/>
      <dgm:spPr/>
      <dgm:t>
        <a:bodyPr/>
        <a:lstStyle/>
        <a:p>
          <a:endParaRPr lang="en-US"/>
        </a:p>
      </dgm:t>
    </dgm:pt>
    <dgm:pt modelId="{AAAB41D7-D96E-41B9-B0F6-7F3D321F99EC}">
      <dgm:prSet/>
      <dgm:spPr/>
      <dgm:t>
        <a:bodyPr/>
        <a:lstStyle/>
        <a:p>
          <a:r>
            <a:rPr lang="en-US"/>
            <a:t>Implications to Consider</a:t>
          </a:r>
        </a:p>
      </dgm:t>
    </dgm:pt>
    <dgm:pt modelId="{04BC0027-C728-422B-8934-64B5265F8067}" type="parTrans" cxnId="{6ACC54A5-645A-4EF5-8F20-7454692C3FEE}">
      <dgm:prSet/>
      <dgm:spPr/>
      <dgm:t>
        <a:bodyPr/>
        <a:lstStyle/>
        <a:p>
          <a:endParaRPr lang="en-US"/>
        </a:p>
      </dgm:t>
    </dgm:pt>
    <dgm:pt modelId="{867B4C19-3A3D-4FF0-B141-9D5DBF99104F}" type="sibTrans" cxnId="{6ACC54A5-645A-4EF5-8F20-7454692C3FEE}">
      <dgm:prSet/>
      <dgm:spPr/>
      <dgm:t>
        <a:bodyPr/>
        <a:lstStyle/>
        <a:p>
          <a:endParaRPr lang="en-US"/>
        </a:p>
      </dgm:t>
    </dgm:pt>
    <dgm:pt modelId="{1582A07F-35C4-459E-9001-75D6A8CBE2BB}">
      <dgm:prSet/>
      <dgm:spPr/>
      <dgm:t>
        <a:bodyPr/>
        <a:lstStyle/>
        <a:p>
          <a:r>
            <a:rPr lang="en-US"/>
            <a:t>Next Steps</a:t>
          </a:r>
        </a:p>
      </dgm:t>
    </dgm:pt>
    <dgm:pt modelId="{9E5A2F0E-E44C-4EA0-B891-5CC177BBDD2B}" type="parTrans" cxnId="{AF5FEC74-23CF-4C26-BFE5-5FDA9FE3A43F}">
      <dgm:prSet/>
      <dgm:spPr/>
      <dgm:t>
        <a:bodyPr/>
        <a:lstStyle/>
        <a:p>
          <a:endParaRPr lang="en-US"/>
        </a:p>
      </dgm:t>
    </dgm:pt>
    <dgm:pt modelId="{C748281D-8F2C-49DA-A7A4-80BD8F45D979}" type="sibTrans" cxnId="{AF5FEC74-23CF-4C26-BFE5-5FDA9FE3A43F}">
      <dgm:prSet/>
      <dgm:spPr/>
      <dgm:t>
        <a:bodyPr/>
        <a:lstStyle/>
        <a:p>
          <a:endParaRPr lang="en-US"/>
        </a:p>
      </dgm:t>
    </dgm:pt>
    <dgm:pt modelId="{C739895F-49FB-4F0C-8651-AC7F7BDE3C6F}">
      <dgm:prSet/>
      <dgm:spPr/>
      <dgm:t>
        <a:bodyPr/>
        <a:lstStyle/>
        <a:p>
          <a:r>
            <a:rPr lang="en-US"/>
            <a:t>References and Resources for Continued Education</a:t>
          </a:r>
        </a:p>
      </dgm:t>
    </dgm:pt>
    <dgm:pt modelId="{9310E453-9B40-4A28-86DD-34683F48407C}" type="parTrans" cxnId="{4FEB03CE-CA09-4D1A-80BA-5417128A71BF}">
      <dgm:prSet/>
      <dgm:spPr/>
      <dgm:t>
        <a:bodyPr/>
        <a:lstStyle/>
        <a:p>
          <a:endParaRPr lang="en-US"/>
        </a:p>
      </dgm:t>
    </dgm:pt>
    <dgm:pt modelId="{3E779340-1E5D-4892-80C9-D53045E8D36C}" type="sibTrans" cxnId="{4FEB03CE-CA09-4D1A-80BA-5417128A71BF}">
      <dgm:prSet/>
      <dgm:spPr/>
      <dgm:t>
        <a:bodyPr/>
        <a:lstStyle/>
        <a:p>
          <a:endParaRPr lang="en-US"/>
        </a:p>
      </dgm:t>
    </dgm:pt>
    <dgm:pt modelId="{2824C885-9BC0-4EE1-A14E-945A0583F395}" type="pres">
      <dgm:prSet presAssocID="{5FF65666-4342-4715-8000-34248E563F10}" presName="root" presStyleCnt="0">
        <dgm:presLayoutVars>
          <dgm:dir/>
          <dgm:resizeHandles val="exact"/>
        </dgm:presLayoutVars>
      </dgm:prSet>
      <dgm:spPr/>
    </dgm:pt>
    <dgm:pt modelId="{51994266-71A0-4848-98CF-072AFE89947D}" type="pres">
      <dgm:prSet presAssocID="{516E6F34-0D63-4D0C-AFE8-86A59840B87B}" presName="compNode" presStyleCnt="0"/>
      <dgm:spPr/>
    </dgm:pt>
    <dgm:pt modelId="{A36F5837-D5D0-40E6-AC23-A07E6C2E2C8B}" type="pres">
      <dgm:prSet presAssocID="{516E6F34-0D63-4D0C-AFE8-86A59840B87B}" presName="bgRect" presStyleLbl="bgShp" presStyleIdx="0" presStyleCnt="6"/>
      <dgm:spPr/>
    </dgm:pt>
    <dgm:pt modelId="{3D04BB5E-9366-4404-84EF-24B5CED86189}" type="pres">
      <dgm:prSet presAssocID="{516E6F34-0D63-4D0C-AFE8-86A59840B87B}"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ad with Gears"/>
        </a:ext>
      </dgm:extLst>
    </dgm:pt>
    <dgm:pt modelId="{CE213587-61EA-4ECE-9543-62B9330BCB22}" type="pres">
      <dgm:prSet presAssocID="{516E6F34-0D63-4D0C-AFE8-86A59840B87B}" presName="spaceRect" presStyleCnt="0"/>
      <dgm:spPr/>
    </dgm:pt>
    <dgm:pt modelId="{CCADC178-59C8-4426-AF25-47D4D857752D}" type="pres">
      <dgm:prSet presAssocID="{516E6F34-0D63-4D0C-AFE8-86A59840B87B}" presName="parTx" presStyleLbl="revTx" presStyleIdx="0" presStyleCnt="6">
        <dgm:presLayoutVars>
          <dgm:chMax val="0"/>
          <dgm:chPref val="0"/>
        </dgm:presLayoutVars>
      </dgm:prSet>
      <dgm:spPr/>
    </dgm:pt>
    <dgm:pt modelId="{D1254D1A-74D1-445C-919A-FE1EE8FF427D}" type="pres">
      <dgm:prSet presAssocID="{DF913EC4-EE9D-4110-B6E3-CA9FE68CEB81}" presName="sibTrans" presStyleCnt="0"/>
      <dgm:spPr/>
    </dgm:pt>
    <dgm:pt modelId="{7972E7CD-836D-465D-9635-9CED1DC38648}" type="pres">
      <dgm:prSet presAssocID="{8F336159-7AE6-4201-855E-5B4A7C04F18D}" presName="compNode" presStyleCnt="0"/>
      <dgm:spPr/>
    </dgm:pt>
    <dgm:pt modelId="{B2ECF467-41D6-44D4-864B-FFFB81B7EE15}" type="pres">
      <dgm:prSet presAssocID="{8F336159-7AE6-4201-855E-5B4A7C04F18D}" presName="bgRect" presStyleLbl="bgShp" presStyleIdx="1" presStyleCnt="6"/>
      <dgm:spPr/>
    </dgm:pt>
    <dgm:pt modelId="{51C76EC8-1511-4C0B-9CAB-23888D3A1B4F}" type="pres">
      <dgm:prSet presAssocID="{8F336159-7AE6-4201-855E-5B4A7C04F18D}"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ecturer"/>
        </a:ext>
      </dgm:extLst>
    </dgm:pt>
    <dgm:pt modelId="{0B681ADC-861F-4E36-A76C-85A4C15EEAE7}" type="pres">
      <dgm:prSet presAssocID="{8F336159-7AE6-4201-855E-5B4A7C04F18D}" presName="spaceRect" presStyleCnt="0"/>
      <dgm:spPr/>
    </dgm:pt>
    <dgm:pt modelId="{0CB448D3-456C-4F02-8419-3B2044CAA92E}" type="pres">
      <dgm:prSet presAssocID="{8F336159-7AE6-4201-855E-5B4A7C04F18D}" presName="parTx" presStyleLbl="revTx" presStyleIdx="1" presStyleCnt="6">
        <dgm:presLayoutVars>
          <dgm:chMax val="0"/>
          <dgm:chPref val="0"/>
        </dgm:presLayoutVars>
      </dgm:prSet>
      <dgm:spPr/>
    </dgm:pt>
    <dgm:pt modelId="{4D871E48-A866-4E59-9F45-B5473A955F5D}" type="pres">
      <dgm:prSet presAssocID="{160463E4-28C5-4845-8A4C-15B50A0C22CB}" presName="sibTrans" presStyleCnt="0"/>
      <dgm:spPr/>
    </dgm:pt>
    <dgm:pt modelId="{417FE745-3209-4727-8775-F6F9ACCAA72F}" type="pres">
      <dgm:prSet presAssocID="{78C06DA1-1C85-4F73-81F0-976A563C5536}" presName="compNode" presStyleCnt="0"/>
      <dgm:spPr/>
    </dgm:pt>
    <dgm:pt modelId="{FD9B626F-E0A1-4E6E-8C69-0D9479068713}" type="pres">
      <dgm:prSet presAssocID="{78C06DA1-1C85-4F73-81F0-976A563C5536}" presName="bgRect" presStyleLbl="bgShp" presStyleIdx="2" presStyleCnt="6"/>
      <dgm:spPr/>
    </dgm:pt>
    <dgm:pt modelId="{B3F32BBC-9C93-406C-B8BD-F80A02E3E1C1}" type="pres">
      <dgm:prSet presAssocID="{78C06DA1-1C85-4F73-81F0-976A563C5536}"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02C697BC-D89D-4AF8-8579-38EA6E9C5C8D}" type="pres">
      <dgm:prSet presAssocID="{78C06DA1-1C85-4F73-81F0-976A563C5536}" presName="spaceRect" presStyleCnt="0"/>
      <dgm:spPr/>
    </dgm:pt>
    <dgm:pt modelId="{72A7E3C6-6035-409C-83D8-06EE6F2D8B13}" type="pres">
      <dgm:prSet presAssocID="{78C06DA1-1C85-4F73-81F0-976A563C5536}" presName="parTx" presStyleLbl="revTx" presStyleIdx="2" presStyleCnt="6">
        <dgm:presLayoutVars>
          <dgm:chMax val="0"/>
          <dgm:chPref val="0"/>
        </dgm:presLayoutVars>
      </dgm:prSet>
      <dgm:spPr/>
    </dgm:pt>
    <dgm:pt modelId="{D298C14D-A3FC-42C6-8D16-8B38E62AD479}" type="pres">
      <dgm:prSet presAssocID="{285D9FCA-C540-461E-ADAD-114BEBF25D25}" presName="sibTrans" presStyleCnt="0"/>
      <dgm:spPr/>
    </dgm:pt>
    <dgm:pt modelId="{BC7C18D4-D22C-43DC-84B4-3887E43E354E}" type="pres">
      <dgm:prSet presAssocID="{AAAB41D7-D96E-41B9-B0F6-7F3D321F99EC}" presName="compNode" presStyleCnt="0"/>
      <dgm:spPr/>
    </dgm:pt>
    <dgm:pt modelId="{25AA4FD5-A09B-43F1-B038-D213BF08A6D5}" type="pres">
      <dgm:prSet presAssocID="{AAAB41D7-D96E-41B9-B0F6-7F3D321F99EC}" presName="bgRect" presStyleLbl="bgShp" presStyleIdx="3" presStyleCnt="6"/>
      <dgm:spPr/>
    </dgm:pt>
    <dgm:pt modelId="{0E46390C-7CA1-445F-9CEB-7669C2E9F747}" type="pres">
      <dgm:prSet presAssocID="{AAAB41D7-D96E-41B9-B0F6-7F3D321F99EC}"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Thought bubble"/>
        </a:ext>
      </dgm:extLst>
    </dgm:pt>
    <dgm:pt modelId="{AC62602A-8F17-4244-8C60-750AAF2AC3E1}" type="pres">
      <dgm:prSet presAssocID="{AAAB41D7-D96E-41B9-B0F6-7F3D321F99EC}" presName="spaceRect" presStyleCnt="0"/>
      <dgm:spPr/>
    </dgm:pt>
    <dgm:pt modelId="{37ED87D8-1089-4DD8-8AF6-3280AC955ADB}" type="pres">
      <dgm:prSet presAssocID="{AAAB41D7-D96E-41B9-B0F6-7F3D321F99EC}" presName="parTx" presStyleLbl="revTx" presStyleIdx="3" presStyleCnt="6">
        <dgm:presLayoutVars>
          <dgm:chMax val="0"/>
          <dgm:chPref val="0"/>
        </dgm:presLayoutVars>
      </dgm:prSet>
      <dgm:spPr/>
    </dgm:pt>
    <dgm:pt modelId="{855571EF-4CC9-4757-9452-3CEAFA0D8FFB}" type="pres">
      <dgm:prSet presAssocID="{867B4C19-3A3D-4FF0-B141-9D5DBF99104F}" presName="sibTrans" presStyleCnt="0"/>
      <dgm:spPr/>
    </dgm:pt>
    <dgm:pt modelId="{416341CB-1E7E-401A-A279-AC1B4241747F}" type="pres">
      <dgm:prSet presAssocID="{1582A07F-35C4-459E-9001-75D6A8CBE2BB}" presName="compNode" presStyleCnt="0"/>
      <dgm:spPr/>
    </dgm:pt>
    <dgm:pt modelId="{1B2ACAF6-DF71-412D-B5A8-6CB39A2284B6}" type="pres">
      <dgm:prSet presAssocID="{1582A07F-35C4-459E-9001-75D6A8CBE2BB}" presName="bgRect" presStyleLbl="bgShp" presStyleIdx="4" presStyleCnt="6"/>
      <dgm:spPr/>
    </dgm:pt>
    <dgm:pt modelId="{FF192EE7-1C05-429A-9498-6CCC6CB593CF}" type="pres">
      <dgm:prSet presAssocID="{1582A07F-35C4-459E-9001-75D6A8CBE2BB}"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Footprints"/>
        </a:ext>
      </dgm:extLst>
    </dgm:pt>
    <dgm:pt modelId="{C09D8F82-11B6-4953-BCF7-186628303CA5}" type="pres">
      <dgm:prSet presAssocID="{1582A07F-35C4-459E-9001-75D6A8CBE2BB}" presName="spaceRect" presStyleCnt="0"/>
      <dgm:spPr/>
    </dgm:pt>
    <dgm:pt modelId="{57FD3627-EB63-4265-B0E4-50DE0CFDCA86}" type="pres">
      <dgm:prSet presAssocID="{1582A07F-35C4-459E-9001-75D6A8CBE2BB}" presName="parTx" presStyleLbl="revTx" presStyleIdx="4" presStyleCnt="6">
        <dgm:presLayoutVars>
          <dgm:chMax val="0"/>
          <dgm:chPref val="0"/>
        </dgm:presLayoutVars>
      </dgm:prSet>
      <dgm:spPr/>
    </dgm:pt>
    <dgm:pt modelId="{8CAC7672-B746-4F42-8DDC-3548948E93B1}" type="pres">
      <dgm:prSet presAssocID="{C748281D-8F2C-49DA-A7A4-80BD8F45D979}" presName="sibTrans" presStyleCnt="0"/>
      <dgm:spPr/>
    </dgm:pt>
    <dgm:pt modelId="{F3D0740E-2D8D-4349-808A-4BE574F4BC28}" type="pres">
      <dgm:prSet presAssocID="{C739895F-49FB-4F0C-8651-AC7F7BDE3C6F}" presName="compNode" presStyleCnt="0"/>
      <dgm:spPr/>
    </dgm:pt>
    <dgm:pt modelId="{51443C6D-3543-4054-9D36-6E3BE3856DCF}" type="pres">
      <dgm:prSet presAssocID="{C739895F-49FB-4F0C-8651-AC7F7BDE3C6F}" presName="bgRect" presStyleLbl="bgShp" presStyleIdx="5" presStyleCnt="6"/>
      <dgm:spPr/>
    </dgm:pt>
    <dgm:pt modelId="{94DD912F-C579-408D-BB7A-C3C44B5B04C5}" type="pres">
      <dgm:prSet presAssocID="{C739895F-49FB-4F0C-8651-AC7F7BDE3C6F}"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Books"/>
        </a:ext>
      </dgm:extLst>
    </dgm:pt>
    <dgm:pt modelId="{F20AFCE1-79ED-4259-AF49-942E2539FD8A}" type="pres">
      <dgm:prSet presAssocID="{C739895F-49FB-4F0C-8651-AC7F7BDE3C6F}" presName="spaceRect" presStyleCnt="0"/>
      <dgm:spPr/>
    </dgm:pt>
    <dgm:pt modelId="{6A43DB5F-D010-45F3-8DF1-875868C5B412}" type="pres">
      <dgm:prSet presAssocID="{C739895F-49FB-4F0C-8651-AC7F7BDE3C6F}" presName="parTx" presStyleLbl="revTx" presStyleIdx="5" presStyleCnt="6">
        <dgm:presLayoutVars>
          <dgm:chMax val="0"/>
          <dgm:chPref val="0"/>
        </dgm:presLayoutVars>
      </dgm:prSet>
      <dgm:spPr/>
    </dgm:pt>
  </dgm:ptLst>
  <dgm:cxnLst>
    <dgm:cxn modelId="{6241411B-DF87-4B90-8389-DDF25CB68668}" type="presOf" srcId="{5FF65666-4342-4715-8000-34248E563F10}" destId="{2824C885-9BC0-4EE1-A14E-945A0583F395}" srcOrd="0" destOrd="0" presId="urn:microsoft.com/office/officeart/2018/2/layout/IconVerticalSolidList"/>
    <dgm:cxn modelId="{354C7434-7578-48DF-A358-5CEF421886E6}" type="presOf" srcId="{1582A07F-35C4-459E-9001-75D6A8CBE2BB}" destId="{57FD3627-EB63-4265-B0E4-50DE0CFDCA86}" srcOrd="0" destOrd="0" presId="urn:microsoft.com/office/officeart/2018/2/layout/IconVerticalSolidList"/>
    <dgm:cxn modelId="{E3661C35-77CC-4A00-B304-DEC40701B50A}" type="presOf" srcId="{C739895F-49FB-4F0C-8651-AC7F7BDE3C6F}" destId="{6A43DB5F-D010-45F3-8DF1-875868C5B412}" srcOrd="0" destOrd="0" presId="urn:microsoft.com/office/officeart/2018/2/layout/IconVerticalSolidList"/>
    <dgm:cxn modelId="{1BA2C460-3D41-4F0C-99B5-0CEF8FBDE0A0}" srcId="{5FF65666-4342-4715-8000-34248E563F10}" destId="{8F336159-7AE6-4201-855E-5B4A7C04F18D}" srcOrd="1" destOrd="0" parTransId="{8E30831C-C413-4B69-A953-C0972F3415A5}" sibTransId="{160463E4-28C5-4845-8A4C-15B50A0C22CB}"/>
    <dgm:cxn modelId="{DD841E66-89A9-441E-9739-782F87A796F2}" type="presOf" srcId="{78C06DA1-1C85-4F73-81F0-976A563C5536}" destId="{72A7E3C6-6035-409C-83D8-06EE6F2D8B13}" srcOrd="0" destOrd="0" presId="urn:microsoft.com/office/officeart/2018/2/layout/IconVerticalSolidList"/>
    <dgm:cxn modelId="{51B97446-D17F-40B0-8AF8-D4767C777D9C}" srcId="{5FF65666-4342-4715-8000-34248E563F10}" destId="{78C06DA1-1C85-4F73-81F0-976A563C5536}" srcOrd="2" destOrd="0" parTransId="{6869490F-76E1-497F-B0C9-3BDEFDD9C97F}" sibTransId="{285D9FCA-C540-461E-ADAD-114BEBF25D25}"/>
    <dgm:cxn modelId="{4DD6AA69-A389-400F-BFEE-6F38FAAC8FF1}" type="presOf" srcId="{516E6F34-0D63-4D0C-AFE8-86A59840B87B}" destId="{CCADC178-59C8-4426-AF25-47D4D857752D}" srcOrd="0" destOrd="0" presId="urn:microsoft.com/office/officeart/2018/2/layout/IconVerticalSolidList"/>
    <dgm:cxn modelId="{946B806F-E2F4-4A13-8A39-85221818C8E1}" type="presOf" srcId="{AAAB41D7-D96E-41B9-B0F6-7F3D321F99EC}" destId="{37ED87D8-1089-4DD8-8AF6-3280AC955ADB}" srcOrd="0" destOrd="0" presId="urn:microsoft.com/office/officeart/2018/2/layout/IconVerticalSolidList"/>
    <dgm:cxn modelId="{AF5FEC74-23CF-4C26-BFE5-5FDA9FE3A43F}" srcId="{5FF65666-4342-4715-8000-34248E563F10}" destId="{1582A07F-35C4-459E-9001-75D6A8CBE2BB}" srcOrd="4" destOrd="0" parTransId="{9E5A2F0E-E44C-4EA0-B891-5CC177BBDD2B}" sibTransId="{C748281D-8F2C-49DA-A7A4-80BD8F45D979}"/>
    <dgm:cxn modelId="{3910EE8F-4A9D-40D7-A659-9EF7F651B2A8}" type="presOf" srcId="{8F336159-7AE6-4201-855E-5B4A7C04F18D}" destId="{0CB448D3-456C-4F02-8419-3B2044CAA92E}" srcOrd="0" destOrd="0" presId="urn:microsoft.com/office/officeart/2018/2/layout/IconVerticalSolidList"/>
    <dgm:cxn modelId="{7492059F-90F8-4E57-955D-6F87A489AB19}" srcId="{5FF65666-4342-4715-8000-34248E563F10}" destId="{516E6F34-0D63-4D0C-AFE8-86A59840B87B}" srcOrd="0" destOrd="0" parTransId="{A45DDC3D-38A9-483D-BF91-372B7DF277C4}" sibTransId="{DF913EC4-EE9D-4110-B6E3-CA9FE68CEB81}"/>
    <dgm:cxn modelId="{6ACC54A5-645A-4EF5-8F20-7454692C3FEE}" srcId="{5FF65666-4342-4715-8000-34248E563F10}" destId="{AAAB41D7-D96E-41B9-B0F6-7F3D321F99EC}" srcOrd="3" destOrd="0" parTransId="{04BC0027-C728-422B-8934-64B5265F8067}" sibTransId="{867B4C19-3A3D-4FF0-B141-9D5DBF99104F}"/>
    <dgm:cxn modelId="{4FEB03CE-CA09-4D1A-80BA-5417128A71BF}" srcId="{5FF65666-4342-4715-8000-34248E563F10}" destId="{C739895F-49FB-4F0C-8651-AC7F7BDE3C6F}" srcOrd="5" destOrd="0" parTransId="{9310E453-9B40-4A28-86DD-34683F48407C}" sibTransId="{3E779340-1E5D-4892-80C9-D53045E8D36C}"/>
    <dgm:cxn modelId="{0E2B088D-24A8-4E37-99FD-B4AF8461FE09}" type="presParOf" srcId="{2824C885-9BC0-4EE1-A14E-945A0583F395}" destId="{51994266-71A0-4848-98CF-072AFE89947D}" srcOrd="0" destOrd="0" presId="urn:microsoft.com/office/officeart/2018/2/layout/IconVerticalSolidList"/>
    <dgm:cxn modelId="{F72B20C9-FC2B-4230-89D4-F3118931758F}" type="presParOf" srcId="{51994266-71A0-4848-98CF-072AFE89947D}" destId="{A36F5837-D5D0-40E6-AC23-A07E6C2E2C8B}" srcOrd="0" destOrd="0" presId="urn:microsoft.com/office/officeart/2018/2/layout/IconVerticalSolidList"/>
    <dgm:cxn modelId="{C0B6C178-EA2A-4451-B33A-124F26AA751A}" type="presParOf" srcId="{51994266-71A0-4848-98CF-072AFE89947D}" destId="{3D04BB5E-9366-4404-84EF-24B5CED86189}" srcOrd="1" destOrd="0" presId="urn:microsoft.com/office/officeart/2018/2/layout/IconVerticalSolidList"/>
    <dgm:cxn modelId="{C3853096-C02D-4332-8658-A8E5054DC07B}" type="presParOf" srcId="{51994266-71A0-4848-98CF-072AFE89947D}" destId="{CE213587-61EA-4ECE-9543-62B9330BCB22}" srcOrd="2" destOrd="0" presId="urn:microsoft.com/office/officeart/2018/2/layout/IconVerticalSolidList"/>
    <dgm:cxn modelId="{3501A2E8-0A97-4D2D-B121-314701AE06CC}" type="presParOf" srcId="{51994266-71A0-4848-98CF-072AFE89947D}" destId="{CCADC178-59C8-4426-AF25-47D4D857752D}" srcOrd="3" destOrd="0" presId="urn:microsoft.com/office/officeart/2018/2/layout/IconVerticalSolidList"/>
    <dgm:cxn modelId="{503FAF0B-65CA-4955-A515-BB24904CD76F}" type="presParOf" srcId="{2824C885-9BC0-4EE1-A14E-945A0583F395}" destId="{D1254D1A-74D1-445C-919A-FE1EE8FF427D}" srcOrd="1" destOrd="0" presId="urn:microsoft.com/office/officeart/2018/2/layout/IconVerticalSolidList"/>
    <dgm:cxn modelId="{8467E460-1727-48F6-B654-AC05FAB23833}" type="presParOf" srcId="{2824C885-9BC0-4EE1-A14E-945A0583F395}" destId="{7972E7CD-836D-465D-9635-9CED1DC38648}" srcOrd="2" destOrd="0" presId="urn:microsoft.com/office/officeart/2018/2/layout/IconVerticalSolidList"/>
    <dgm:cxn modelId="{9F0AACEA-81B6-44AF-806D-B9CEF165BCB5}" type="presParOf" srcId="{7972E7CD-836D-465D-9635-9CED1DC38648}" destId="{B2ECF467-41D6-44D4-864B-FFFB81B7EE15}" srcOrd="0" destOrd="0" presId="urn:microsoft.com/office/officeart/2018/2/layout/IconVerticalSolidList"/>
    <dgm:cxn modelId="{F0BC95C4-2200-49A4-B23B-CED9E6012B83}" type="presParOf" srcId="{7972E7CD-836D-465D-9635-9CED1DC38648}" destId="{51C76EC8-1511-4C0B-9CAB-23888D3A1B4F}" srcOrd="1" destOrd="0" presId="urn:microsoft.com/office/officeart/2018/2/layout/IconVerticalSolidList"/>
    <dgm:cxn modelId="{117A15F5-6AF5-47C0-88DB-7BF0397DF4B0}" type="presParOf" srcId="{7972E7CD-836D-465D-9635-9CED1DC38648}" destId="{0B681ADC-861F-4E36-A76C-85A4C15EEAE7}" srcOrd="2" destOrd="0" presId="urn:microsoft.com/office/officeart/2018/2/layout/IconVerticalSolidList"/>
    <dgm:cxn modelId="{D1AC04ED-DFD2-49F8-82D3-A400CAF010D6}" type="presParOf" srcId="{7972E7CD-836D-465D-9635-9CED1DC38648}" destId="{0CB448D3-456C-4F02-8419-3B2044CAA92E}" srcOrd="3" destOrd="0" presId="urn:microsoft.com/office/officeart/2018/2/layout/IconVerticalSolidList"/>
    <dgm:cxn modelId="{0A164995-93F5-4A04-A953-A1DA45226EF7}" type="presParOf" srcId="{2824C885-9BC0-4EE1-A14E-945A0583F395}" destId="{4D871E48-A866-4E59-9F45-B5473A955F5D}" srcOrd="3" destOrd="0" presId="urn:microsoft.com/office/officeart/2018/2/layout/IconVerticalSolidList"/>
    <dgm:cxn modelId="{7BA7537A-751E-4B0A-B94E-983CA69103D8}" type="presParOf" srcId="{2824C885-9BC0-4EE1-A14E-945A0583F395}" destId="{417FE745-3209-4727-8775-F6F9ACCAA72F}" srcOrd="4" destOrd="0" presId="urn:microsoft.com/office/officeart/2018/2/layout/IconVerticalSolidList"/>
    <dgm:cxn modelId="{8935BA8B-D852-4D59-9461-84E57602C362}" type="presParOf" srcId="{417FE745-3209-4727-8775-F6F9ACCAA72F}" destId="{FD9B626F-E0A1-4E6E-8C69-0D9479068713}" srcOrd="0" destOrd="0" presId="urn:microsoft.com/office/officeart/2018/2/layout/IconVerticalSolidList"/>
    <dgm:cxn modelId="{CF0BF11C-D3FC-492C-BD23-A8279B452157}" type="presParOf" srcId="{417FE745-3209-4727-8775-F6F9ACCAA72F}" destId="{B3F32BBC-9C93-406C-B8BD-F80A02E3E1C1}" srcOrd="1" destOrd="0" presId="urn:microsoft.com/office/officeart/2018/2/layout/IconVerticalSolidList"/>
    <dgm:cxn modelId="{2CE195CC-28A2-4C40-938B-70E909F09792}" type="presParOf" srcId="{417FE745-3209-4727-8775-F6F9ACCAA72F}" destId="{02C697BC-D89D-4AF8-8579-38EA6E9C5C8D}" srcOrd="2" destOrd="0" presId="urn:microsoft.com/office/officeart/2018/2/layout/IconVerticalSolidList"/>
    <dgm:cxn modelId="{8B1065AE-F0A4-4FF7-98A5-488E84718BF3}" type="presParOf" srcId="{417FE745-3209-4727-8775-F6F9ACCAA72F}" destId="{72A7E3C6-6035-409C-83D8-06EE6F2D8B13}" srcOrd="3" destOrd="0" presId="urn:microsoft.com/office/officeart/2018/2/layout/IconVerticalSolidList"/>
    <dgm:cxn modelId="{7C0D15D4-4B22-4EE4-BA1C-AF55F5C5A2F2}" type="presParOf" srcId="{2824C885-9BC0-4EE1-A14E-945A0583F395}" destId="{D298C14D-A3FC-42C6-8D16-8B38E62AD479}" srcOrd="5" destOrd="0" presId="urn:microsoft.com/office/officeart/2018/2/layout/IconVerticalSolidList"/>
    <dgm:cxn modelId="{8373F43D-6E5B-4C6B-908A-6E9AE3A97774}" type="presParOf" srcId="{2824C885-9BC0-4EE1-A14E-945A0583F395}" destId="{BC7C18D4-D22C-43DC-84B4-3887E43E354E}" srcOrd="6" destOrd="0" presId="urn:microsoft.com/office/officeart/2018/2/layout/IconVerticalSolidList"/>
    <dgm:cxn modelId="{524E2422-4DAC-475B-A70B-810348305F29}" type="presParOf" srcId="{BC7C18D4-D22C-43DC-84B4-3887E43E354E}" destId="{25AA4FD5-A09B-43F1-B038-D213BF08A6D5}" srcOrd="0" destOrd="0" presId="urn:microsoft.com/office/officeart/2018/2/layout/IconVerticalSolidList"/>
    <dgm:cxn modelId="{9B2B0693-598A-4256-94DA-E85D2E91C2B3}" type="presParOf" srcId="{BC7C18D4-D22C-43DC-84B4-3887E43E354E}" destId="{0E46390C-7CA1-445F-9CEB-7669C2E9F747}" srcOrd="1" destOrd="0" presId="urn:microsoft.com/office/officeart/2018/2/layout/IconVerticalSolidList"/>
    <dgm:cxn modelId="{63D57964-8F7D-4DD5-8634-46BE9D2D5574}" type="presParOf" srcId="{BC7C18D4-D22C-43DC-84B4-3887E43E354E}" destId="{AC62602A-8F17-4244-8C60-750AAF2AC3E1}" srcOrd="2" destOrd="0" presId="urn:microsoft.com/office/officeart/2018/2/layout/IconVerticalSolidList"/>
    <dgm:cxn modelId="{7A0EA8A4-3433-41B7-9E80-5DB473206719}" type="presParOf" srcId="{BC7C18D4-D22C-43DC-84B4-3887E43E354E}" destId="{37ED87D8-1089-4DD8-8AF6-3280AC955ADB}" srcOrd="3" destOrd="0" presId="urn:microsoft.com/office/officeart/2018/2/layout/IconVerticalSolidList"/>
    <dgm:cxn modelId="{D95DEDF8-8AA6-40D9-B29F-8A78252FD164}" type="presParOf" srcId="{2824C885-9BC0-4EE1-A14E-945A0583F395}" destId="{855571EF-4CC9-4757-9452-3CEAFA0D8FFB}" srcOrd="7" destOrd="0" presId="urn:microsoft.com/office/officeart/2018/2/layout/IconVerticalSolidList"/>
    <dgm:cxn modelId="{DF97FE1F-3E9D-4437-8D36-2C0623AB99BA}" type="presParOf" srcId="{2824C885-9BC0-4EE1-A14E-945A0583F395}" destId="{416341CB-1E7E-401A-A279-AC1B4241747F}" srcOrd="8" destOrd="0" presId="urn:microsoft.com/office/officeart/2018/2/layout/IconVerticalSolidList"/>
    <dgm:cxn modelId="{D0853CB6-69E0-45C0-A35C-CDBB62A6BC7A}" type="presParOf" srcId="{416341CB-1E7E-401A-A279-AC1B4241747F}" destId="{1B2ACAF6-DF71-412D-B5A8-6CB39A2284B6}" srcOrd="0" destOrd="0" presId="urn:microsoft.com/office/officeart/2018/2/layout/IconVerticalSolidList"/>
    <dgm:cxn modelId="{232BF672-0D99-4B36-B73E-02FA1E8A4F41}" type="presParOf" srcId="{416341CB-1E7E-401A-A279-AC1B4241747F}" destId="{FF192EE7-1C05-429A-9498-6CCC6CB593CF}" srcOrd="1" destOrd="0" presId="urn:microsoft.com/office/officeart/2018/2/layout/IconVerticalSolidList"/>
    <dgm:cxn modelId="{8B97563E-136D-440E-B30C-32C6F2EB6B0A}" type="presParOf" srcId="{416341CB-1E7E-401A-A279-AC1B4241747F}" destId="{C09D8F82-11B6-4953-BCF7-186628303CA5}" srcOrd="2" destOrd="0" presId="urn:microsoft.com/office/officeart/2018/2/layout/IconVerticalSolidList"/>
    <dgm:cxn modelId="{93FC553A-777C-4DD1-89E1-68E0B04862FF}" type="presParOf" srcId="{416341CB-1E7E-401A-A279-AC1B4241747F}" destId="{57FD3627-EB63-4265-B0E4-50DE0CFDCA86}" srcOrd="3" destOrd="0" presId="urn:microsoft.com/office/officeart/2018/2/layout/IconVerticalSolidList"/>
    <dgm:cxn modelId="{2D1E61B2-0F31-40E8-8C43-FF32B2294825}" type="presParOf" srcId="{2824C885-9BC0-4EE1-A14E-945A0583F395}" destId="{8CAC7672-B746-4F42-8DDC-3548948E93B1}" srcOrd="9" destOrd="0" presId="urn:microsoft.com/office/officeart/2018/2/layout/IconVerticalSolidList"/>
    <dgm:cxn modelId="{AFA3A617-B6A0-4CC5-86F7-B21816C5A498}" type="presParOf" srcId="{2824C885-9BC0-4EE1-A14E-945A0583F395}" destId="{F3D0740E-2D8D-4349-808A-4BE574F4BC28}" srcOrd="10" destOrd="0" presId="urn:microsoft.com/office/officeart/2018/2/layout/IconVerticalSolidList"/>
    <dgm:cxn modelId="{3DF49145-41C3-4B7C-A978-67BE504C8E74}" type="presParOf" srcId="{F3D0740E-2D8D-4349-808A-4BE574F4BC28}" destId="{51443C6D-3543-4054-9D36-6E3BE3856DCF}" srcOrd="0" destOrd="0" presId="urn:microsoft.com/office/officeart/2018/2/layout/IconVerticalSolidList"/>
    <dgm:cxn modelId="{B6A8B749-5B81-4A61-98C7-DD89B269A6A7}" type="presParOf" srcId="{F3D0740E-2D8D-4349-808A-4BE574F4BC28}" destId="{94DD912F-C579-408D-BB7A-C3C44B5B04C5}" srcOrd="1" destOrd="0" presId="urn:microsoft.com/office/officeart/2018/2/layout/IconVerticalSolidList"/>
    <dgm:cxn modelId="{BB71555C-5D3D-4222-8611-0BA37E99BA32}" type="presParOf" srcId="{F3D0740E-2D8D-4349-808A-4BE574F4BC28}" destId="{F20AFCE1-79ED-4259-AF49-942E2539FD8A}" srcOrd="2" destOrd="0" presId="urn:microsoft.com/office/officeart/2018/2/layout/IconVerticalSolidList"/>
    <dgm:cxn modelId="{E8212D7B-C181-4F65-8129-D75C6B521AFE}" type="presParOf" srcId="{F3D0740E-2D8D-4349-808A-4BE574F4BC28}" destId="{6A43DB5F-D010-45F3-8DF1-875868C5B412}"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398D0C-4BEF-4E5F-8607-9EF49226AF92}" type="doc">
      <dgm:prSet loTypeId="urn:microsoft.com/office/officeart/2018/2/layout/IconVerticalSolidList" loCatId="icon" qsTypeId="urn:microsoft.com/office/officeart/2005/8/quickstyle/simple1" qsCatId="simple" csTypeId="urn:microsoft.com/office/officeart/2018/5/colors/Iconchunking_neutralbg_colorful2" csCatId="colorful" phldr="1"/>
      <dgm:spPr/>
      <dgm:t>
        <a:bodyPr/>
        <a:lstStyle/>
        <a:p>
          <a:endParaRPr lang="en-US"/>
        </a:p>
      </dgm:t>
    </dgm:pt>
    <dgm:pt modelId="{3E7F37BB-42CE-48E2-B04D-0ADEE2AD34E3}">
      <dgm:prSet/>
      <dgm:spPr/>
      <dgm:t>
        <a:bodyPr/>
        <a:lstStyle/>
        <a:p>
          <a:pPr>
            <a:lnSpc>
              <a:spcPct val="100000"/>
            </a:lnSpc>
          </a:pPr>
          <a:r>
            <a:rPr lang="en-US"/>
            <a:t>According to Sir John Whitmore, “emotional intelligence can be described as interpersonal intelligence or, even more simply, as personal and social skills. Goleman and others have defined many competencies, including self-confidence, empathy, adaptability, and being a change catalyst, which can be grouped neatly into four domains: self-awareness, self-management, social awareness, and relationship management. That sounds straightforward enough and all of us combine these skills to some degree” (2017, p. 41).</a:t>
          </a:r>
        </a:p>
      </dgm:t>
    </dgm:pt>
    <dgm:pt modelId="{07D7F568-C7DF-4E3B-835B-227BECAB6A4C}" type="parTrans" cxnId="{A6217B50-4EBF-4856-871C-D0739A5E2F5D}">
      <dgm:prSet/>
      <dgm:spPr/>
      <dgm:t>
        <a:bodyPr/>
        <a:lstStyle/>
        <a:p>
          <a:endParaRPr lang="en-US"/>
        </a:p>
      </dgm:t>
    </dgm:pt>
    <dgm:pt modelId="{55ED2950-85FF-4636-A4B0-BC216576C0EF}" type="sibTrans" cxnId="{A6217B50-4EBF-4856-871C-D0739A5E2F5D}">
      <dgm:prSet/>
      <dgm:spPr/>
      <dgm:t>
        <a:bodyPr/>
        <a:lstStyle/>
        <a:p>
          <a:endParaRPr lang="en-US"/>
        </a:p>
      </dgm:t>
    </dgm:pt>
    <dgm:pt modelId="{5616CFF7-5C84-4117-A382-5AA482EE2446}">
      <dgm:prSet/>
      <dgm:spPr/>
      <dgm:t>
        <a:bodyPr/>
        <a:lstStyle/>
        <a:p>
          <a:pPr>
            <a:lnSpc>
              <a:spcPct val="100000"/>
            </a:lnSpc>
          </a:pPr>
          <a:r>
            <a:rPr lang="en-US"/>
            <a:t>Emotional intelligence is "the ability to perceive and express emotions, to assimilate emotion in thought, to understand and judge with the help of emotions and to regulate one’s own emotions and others” (Hahn, 2012, p. 745). </a:t>
          </a:r>
        </a:p>
      </dgm:t>
    </dgm:pt>
    <dgm:pt modelId="{7BFA74CD-C731-4483-9588-73FEA82B956A}" type="parTrans" cxnId="{E8A68FE1-F82E-41CE-9B91-3DA168B570FD}">
      <dgm:prSet/>
      <dgm:spPr/>
      <dgm:t>
        <a:bodyPr/>
        <a:lstStyle/>
        <a:p>
          <a:endParaRPr lang="en-US"/>
        </a:p>
      </dgm:t>
    </dgm:pt>
    <dgm:pt modelId="{9A285A8B-984C-4D24-88AE-B6AABFA13C79}" type="sibTrans" cxnId="{E8A68FE1-F82E-41CE-9B91-3DA168B570FD}">
      <dgm:prSet/>
      <dgm:spPr/>
      <dgm:t>
        <a:bodyPr/>
        <a:lstStyle/>
        <a:p>
          <a:endParaRPr lang="en-US"/>
        </a:p>
      </dgm:t>
    </dgm:pt>
    <dgm:pt modelId="{0D4BA5A0-2916-4E56-85CD-FA49A75C7F46}" type="pres">
      <dgm:prSet presAssocID="{6D398D0C-4BEF-4E5F-8607-9EF49226AF92}" presName="root" presStyleCnt="0">
        <dgm:presLayoutVars>
          <dgm:dir/>
          <dgm:resizeHandles val="exact"/>
        </dgm:presLayoutVars>
      </dgm:prSet>
      <dgm:spPr/>
    </dgm:pt>
    <dgm:pt modelId="{C38384E4-8494-46FB-94CA-008BBB921023}" type="pres">
      <dgm:prSet presAssocID="{3E7F37BB-42CE-48E2-B04D-0ADEE2AD34E3}" presName="compNode" presStyleCnt="0"/>
      <dgm:spPr/>
    </dgm:pt>
    <dgm:pt modelId="{68F08A3A-00EF-4ACE-ACDE-C1ACC70316CC}" type="pres">
      <dgm:prSet presAssocID="{3E7F37BB-42CE-48E2-B04D-0ADEE2AD34E3}" presName="bgRect" presStyleLbl="bgShp" presStyleIdx="0" presStyleCnt="2"/>
      <dgm:spPr/>
    </dgm:pt>
    <dgm:pt modelId="{42C0ADE9-B8A9-48DD-A888-3A9D7164CC7A}" type="pres">
      <dgm:prSet presAssocID="{3E7F37BB-42CE-48E2-B04D-0ADEE2AD34E3}"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ad with Gears"/>
        </a:ext>
      </dgm:extLst>
    </dgm:pt>
    <dgm:pt modelId="{B06C0958-5E87-4F41-B2C0-5C33337E5DD4}" type="pres">
      <dgm:prSet presAssocID="{3E7F37BB-42CE-48E2-B04D-0ADEE2AD34E3}" presName="spaceRect" presStyleCnt="0"/>
      <dgm:spPr/>
    </dgm:pt>
    <dgm:pt modelId="{D12EF4F9-3DD7-4B33-90DB-BC63009825D0}" type="pres">
      <dgm:prSet presAssocID="{3E7F37BB-42CE-48E2-B04D-0ADEE2AD34E3}" presName="parTx" presStyleLbl="revTx" presStyleIdx="0" presStyleCnt="2">
        <dgm:presLayoutVars>
          <dgm:chMax val="0"/>
          <dgm:chPref val="0"/>
        </dgm:presLayoutVars>
      </dgm:prSet>
      <dgm:spPr/>
    </dgm:pt>
    <dgm:pt modelId="{57866561-2FA3-4F3C-A589-3CF284715F2C}" type="pres">
      <dgm:prSet presAssocID="{55ED2950-85FF-4636-A4B0-BC216576C0EF}" presName="sibTrans" presStyleCnt="0"/>
      <dgm:spPr/>
    </dgm:pt>
    <dgm:pt modelId="{ADEDDFD6-9549-4C9F-9C8B-85473C512048}" type="pres">
      <dgm:prSet presAssocID="{5616CFF7-5C84-4117-A382-5AA482EE2446}" presName="compNode" presStyleCnt="0"/>
      <dgm:spPr/>
    </dgm:pt>
    <dgm:pt modelId="{88C1408A-DB43-4F18-8B9F-10247A1798A0}" type="pres">
      <dgm:prSet presAssocID="{5616CFF7-5C84-4117-A382-5AA482EE2446}" presName="bgRect" presStyleLbl="bgShp" presStyleIdx="1" presStyleCnt="2"/>
      <dgm:spPr/>
    </dgm:pt>
    <dgm:pt modelId="{6C7E9DF8-5788-456D-8EB4-F581C4BF700F}" type="pres">
      <dgm:prSet presAssocID="{5616CFF7-5C84-4117-A382-5AA482EE2446}"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erson with Idea"/>
        </a:ext>
      </dgm:extLst>
    </dgm:pt>
    <dgm:pt modelId="{A48737C4-BD76-4A84-ADBD-A1532AE409F6}" type="pres">
      <dgm:prSet presAssocID="{5616CFF7-5C84-4117-A382-5AA482EE2446}" presName="spaceRect" presStyleCnt="0"/>
      <dgm:spPr/>
    </dgm:pt>
    <dgm:pt modelId="{62D10D8C-7FB3-471F-86A0-F86A93F8D3F3}" type="pres">
      <dgm:prSet presAssocID="{5616CFF7-5C84-4117-A382-5AA482EE2446}" presName="parTx" presStyleLbl="revTx" presStyleIdx="1" presStyleCnt="2">
        <dgm:presLayoutVars>
          <dgm:chMax val="0"/>
          <dgm:chPref val="0"/>
        </dgm:presLayoutVars>
      </dgm:prSet>
      <dgm:spPr/>
    </dgm:pt>
  </dgm:ptLst>
  <dgm:cxnLst>
    <dgm:cxn modelId="{63F32E64-7D6E-41EA-B578-94DD5C5D8FAA}" type="presOf" srcId="{5616CFF7-5C84-4117-A382-5AA482EE2446}" destId="{62D10D8C-7FB3-471F-86A0-F86A93F8D3F3}" srcOrd="0" destOrd="0" presId="urn:microsoft.com/office/officeart/2018/2/layout/IconVerticalSolidList"/>
    <dgm:cxn modelId="{A6217B50-4EBF-4856-871C-D0739A5E2F5D}" srcId="{6D398D0C-4BEF-4E5F-8607-9EF49226AF92}" destId="{3E7F37BB-42CE-48E2-B04D-0ADEE2AD34E3}" srcOrd="0" destOrd="0" parTransId="{07D7F568-C7DF-4E3B-835B-227BECAB6A4C}" sibTransId="{55ED2950-85FF-4636-A4B0-BC216576C0EF}"/>
    <dgm:cxn modelId="{F3F7915A-CF1C-4870-91DA-012E5D299864}" type="presOf" srcId="{3E7F37BB-42CE-48E2-B04D-0ADEE2AD34E3}" destId="{D12EF4F9-3DD7-4B33-90DB-BC63009825D0}" srcOrd="0" destOrd="0" presId="urn:microsoft.com/office/officeart/2018/2/layout/IconVerticalSolidList"/>
    <dgm:cxn modelId="{25368986-1802-4FE3-8C8F-3DDD4ED743A7}" type="presOf" srcId="{6D398D0C-4BEF-4E5F-8607-9EF49226AF92}" destId="{0D4BA5A0-2916-4E56-85CD-FA49A75C7F46}" srcOrd="0" destOrd="0" presId="urn:microsoft.com/office/officeart/2018/2/layout/IconVerticalSolidList"/>
    <dgm:cxn modelId="{E8A68FE1-F82E-41CE-9B91-3DA168B570FD}" srcId="{6D398D0C-4BEF-4E5F-8607-9EF49226AF92}" destId="{5616CFF7-5C84-4117-A382-5AA482EE2446}" srcOrd="1" destOrd="0" parTransId="{7BFA74CD-C731-4483-9588-73FEA82B956A}" sibTransId="{9A285A8B-984C-4D24-88AE-B6AABFA13C79}"/>
    <dgm:cxn modelId="{68F9B70D-6C3E-4BF4-8144-A7B5CD28593E}" type="presParOf" srcId="{0D4BA5A0-2916-4E56-85CD-FA49A75C7F46}" destId="{C38384E4-8494-46FB-94CA-008BBB921023}" srcOrd="0" destOrd="0" presId="urn:microsoft.com/office/officeart/2018/2/layout/IconVerticalSolidList"/>
    <dgm:cxn modelId="{6BAAA614-67A7-434B-9CFB-581823A678AC}" type="presParOf" srcId="{C38384E4-8494-46FB-94CA-008BBB921023}" destId="{68F08A3A-00EF-4ACE-ACDE-C1ACC70316CC}" srcOrd="0" destOrd="0" presId="urn:microsoft.com/office/officeart/2018/2/layout/IconVerticalSolidList"/>
    <dgm:cxn modelId="{2C0837FA-A824-42B4-937D-7E467255E862}" type="presParOf" srcId="{C38384E4-8494-46FB-94CA-008BBB921023}" destId="{42C0ADE9-B8A9-48DD-A888-3A9D7164CC7A}" srcOrd="1" destOrd="0" presId="urn:microsoft.com/office/officeart/2018/2/layout/IconVerticalSolidList"/>
    <dgm:cxn modelId="{4493E1C1-AD17-4C74-B881-C5476DCCBC0B}" type="presParOf" srcId="{C38384E4-8494-46FB-94CA-008BBB921023}" destId="{B06C0958-5E87-4F41-B2C0-5C33337E5DD4}" srcOrd="2" destOrd="0" presId="urn:microsoft.com/office/officeart/2018/2/layout/IconVerticalSolidList"/>
    <dgm:cxn modelId="{3E312EAC-E3F7-4EA7-A173-735CC12251A8}" type="presParOf" srcId="{C38384E4-8494-46FB-94CA-008BBB921023}" destId="{D12EF4F9-3DD7-4B33-90DB-BC63009825D0}" srcOrd="3" destOrd="0" presId="urn:microsoft.com/office/officeart/2018/2/layout/IconVerticalSolidList"/>
    <dgm:cxn modelId="{627A6D80-7DD0-4746-B828-892FE7AEEBEE}" type="presParOf" srcId="{0D4BA5A0-2916-4E56-85CD-FA49A75C7F46}" destId="{57866561-2FA3-4F3C-A589-3CF284715F2C}" srcOrd="1" destOrd="0" presId="urn:microsoft.com/office/officeart/2018/2/layout/IconVerticalSolidList"/>
    <dgm:cxn modelId="{948A31DE-3A49-4E09-8E31-5138C20685CC}" type="presParOf" srcId="{0D4BA5A0-2916-4E56-85CD-FA49A75C7F46}" destId="{ADEDDFD6-9549-4C9F-9C8B-85473C512048}" srcOrd="2" destOrd="0" presId="urn:microsoft.com/office/officeart/2018/2/layout/IconVerticalSolidList"/>
    <dgm:cxn modelId="{6D67DC4F-1B87-44DC-BE93-17B6336C1206}" type="presParOf" srcId="{ADEDDFD6-9549-4C9F-9C8B-85473C512048}" destId="{88C1408A-DB43-4F18-8B9F-10247A1798A0}" srcOrd="0" destOrd="0" presId="urn:microsoft.com/office/officeart/2018/2/layout/IconVerticalSolidList"/>
    <dgm:cxn modelId="{7FC611A8-6530-4F4D-BAED-5F85695C314A}" type="presParOf" srcId="{ADEDDFD6-9549-4C9F-9C8B-85473C512048}" destId="{6C7E9DF8-5788-456D-8EB4-F581C4BF700F}" srcOrd="1" destOrd="0" presId="urn:microsoft.com/office/officeart/2018/2/layout/IconVerticalSolidList"/>
    <dgm:cxn modelId="{7FAD12EF-7482-4BD8-8FAC-24CFA4DA9793}" type="presParOf" srcId="{ADEDDFD6-9549-4C9F-9C8B-85473C512048}" destId="{A48737C4-BD76-4A84-ADBD-A1532AE409F6}" srcOrd="2" destOrd="0" presId="urn:microsoft.com/office/officeart/2018/2/layout/IconVerticalSolidList"/>
    <dgm:cxn modelId="{B2312F58-C24A-466C-A5E1-F7C1F722A8A0}" type="presParOf" srcId="{ADEDDFD6-9549-4C9F-9C8B-85473C512048}" destId="{62D10D8C-7FB3-471F-86A0-F86A93F8D3F3}"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146FB1F-46E1-49D8-84D4-AB6220EC629D}"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9EB14BAF-471B-47D3-8210-BECA40655D3C}">
      <dgm:prSet custT="1"/>
      <dgm:spPr/>
      <dgm:t>
        <a:bodyPr/>
        <a:lstStyle/>
        <a:p>
          <a:r>
            <a:rPr lang="en-US" sz="1800" dirty="0"/>
            <a:t>Commonly used tools: Myers Briggs, 16PF, and BarOn Eq-1</a:t>
          </a:r>
        </a:p>
      </dgm:t>
    </dgm:pt>
    <dgm:pt modelId="{79B986C4-69C0-4A9B-8F75-FF1954963DAE}" type="parTrans" cxnId="{A4EDB20F-A726-4152-991C-B1296746F880}">
      <dgm:prSet/>
      <dgm:spPr/>
      <dgm:t>
        <a:bodyPr/>
        <a:lstStyle/>
        <a:p>
          <a:endParaRPr lang="en-US"/>
        </a:p>
      </dgm:t>
    </dgm:pt>
    <dgm:pt modelId="{36FEF112-EFC6-4D09-B1FA-2494875340B6}" type="sibTrans" cxnId="{A4EDB20F-A726-4152-991C-B1296746F880}">
      <dgm:prSet/>
      <dgm:spPr/>
      <dgm:t>
        <a:bodyPr/>
        <a:lstStyle/>
        <a:p>
          <a:endParaRPr lang="en-US"/>
        </a:p>
      </dgm:t>
    </dgm:pt>
    <dgm:pt modelId="{5FD93B95-13BA-4360-B36F-13470452885D}">
      <dgm:prSet custT="1"/>
      <dgm:spPr/>
      <dgm:t>
        <a:bodyPr/>
        <a:lstStyle/>
        <a:p>
          <a:r>
            <a:rPr lang="en-US" sz="1200" dirty="0"/>
            <a:t>To change the application to a determination of emotional intelligence would be little to no disruption to current practices where these tools are already in use</a:t>
          </a:r>
          <a:r>
            <a:rPr lang="en-US" sz="1100" dirty="0"/>
            <a:t>. </a:t>
          </a:r>
        </a:p>
      </dgm:t>
    </dgm:pt>
    <dgm:pt modelId="{B477662B-58E1-4A63-9375-F79E3DE8E7D5}" type="parTrans" cxnId="{26696357-2986-45F3-9EDE-E3BC222B4519}">
      <dgm:prSet/>
      <dgm:spPr/>
      <dgm:t>
        <a:bodyPr/>
        <a:lstStyle/>
        <a:p>
          <a:endParaRPr lang="en-US"/>
        </a:p>
      </dgm:t>
    </dgm:pt>
    <dgm:pt modelId="{6E9E428B-D92B-4604-B3DC-D486B736FFF8}" type="sibTrans" cxnId="{26696357-2986-45F3-9EDE-E3BC222B4519}">
      <dgm:prSet/>
      <dgm:spPr/>
      <dgm:t>
        <a:bodyPr/>
        <a:lstStyle/>
        <a:p>
          <a:endParaRPr lang="en-US"/>
        </a:p>
      </dgm:t>
    </dgm:pt>
    <dgm:pt modelId="{8FABECB6-0507-4A3C-A7B1-6103C73DED70}">
      <dgm:prSet custT="1"/>
      <dgm:spPr/>
      <dgm:t>
        <a:bodyPr/>
        <a:lstStyle/>
        <a:p>
          <a:r>
            <a:rPr lang="en-US" sz="1400" dirty="0"/>
            <a:t>Mindfulness: can help leaders develop their self-awareness, which will in turn help them understand how they fit into organizational culture and how they can create a more balanced leadership style and develop greater self-regulation (Kaoun, 2019, p. 205). </a:t>
          </a:r>
        </a:p>
      </dgm:t>
    </dgm:pt>
    <dgm:pt modelId="{15375511-A65C-4407-A692-FF788C7A45CB}" type="parTrans" cxnId="{0C54B68D-A829-427D-AA56-C1DF27F2F2DD}">
      <dgm:prSet/>
      <dgm:spPr/>
      <dgm:t>
        <a:bodyPr/>
        <a:lstStyle/>
        <a:p>
          <a:endParaRPr lang="en-US"/>
        </a:p>
      </dgm:t>
    </dgm:pt>
    <dgm:pt modelId="{4DBFC50B-1E34-4D3E-8541-094B60CE8C22}" type="sibTrans" cxnId="{0C54B68D-A829-427D-AA56-C1DF27F2F2DD}">
      <dgm:prSet/>
      <dgm:spPr/>
      <dgm:t>
        <a:bodyPr/>
        <a:lstStyle/>
        <a:p>
          <a:endParaRPr lang="en-US"/>
        </a:p>
      </dgm:t>
    </dgm:pt>
    <dgm:pt modelId="{DEB03B77-8613-4BDB-B171-CDA5C456C7DA}" type="pres">
      <dgm:prSet presAssocID="{2146FB1F-46E1-49D8-84D4-AB6220EC629D}" presName="root" presStyleCnt="0">
        <dgm:presLayoutVars>
          <dgm:dir/>
          <dgm:resizeHandles val="exact"/>
        </dgm:presLayoutVars>
      </dgm:prSet>
      <dgm:spPr/>
    </dgm:pt>
    <dgm:pt modelId="{AD8F9A98-D9A3-493B-9806-BAF0854648B8}" type="pres">
      <dgm:prSet presAssocID="{9EB14BAF-471B-47D3-8210-BECA40655D3C}" presName="compNode" presStyleCnt="0"/>
      <dgm:spPr/>
    </dgm:pt>
    <dgm:pt modelId="{549DB8BE-76CD-45A7-8D4A-243FAD609A72}" type="pres">
      <dgm:prSet presAssocID="{9EB14BAF-471B-47D3-8210-BECA40655D3C}" presName="bgRect" presStyleLbl="bgShp" presStyleIdx="0" presStyleCnt="2" custScaleY="177716"/>
      <dgm:spPr/>
    </dgm:pt>
    <dgm:pt modelId="{8E4E5580-1D38-406C-9047-293EFF754986}" type="pres">
      <dgm:prSet presAssocID="{9EB14BAF-471B-47D3-8210-BECA40655D3C}"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obot"/>
        </a:ext>
      </dgm:extLst>
    </dgm:pt>
    <dgm:pt modelId="{C425C184-FFF7-414E-ADE8-172A7FDD6FA2}" type="pres">
      <dgm:prSet presAssocID="{9EB14BAF-471B-47D3-8210-BECA40655D3C}" presName="spaceRect" presStyleCnt="0"/>
      <dgm:spPr/>
    </dgm:pt>
    <dgm:pt modelId="{B93330B2-C409-4361-AE47-0F28BE6B75BD}" type="pres">
      <dgm:prSet presAssocID="{9EB14BAF-471B-47D3-8210-BECA40655D3C}" presName="parTx" presStyleLbl="revTx" presStyleIdx="0" presStyleCnt="3">
        <dgm:presLayoutVars>
          <dgm:chMax val="0"/>
          <dgm:chPref val="0"/>
        </dgm:presLayoutVars>
      </dgm:prSet>
      <dgm:spPr/>
    </dgm:pt>
    <dgm:pt modelId="{E4C3B71C-025D-45B1-88D9-E1D982831CA3}" type="pres">
      <dgm:prSet presAssocID="{9EB14BAF-471B-47D3-8210-BECA40655D3C}" presName="desTx" presStyleLbl="revTx" presStyleIdx="1" presStyleCnt="3">
        <dgm:presLayoutVars/>
      </dgm:prSet>
      <dgm:spPr/>
    </dgm:pt>
    <dgm:pt modelId="{84D7BF46-6571-4DCF-B284-AC0DB4FB5517}" type="pres">
      <dgm:prSet presAssocID="{36FEF112-EFC6-4D09-B1FA-2494875340B6}" presName="sibTrans" presStyleCnt="0"/>
      <dgm:spPr/>
    </dgm:pt>
    <dgm:pt modelId="{1B5C012E-90FF-4549-ADBA-A6429A9C85D4}" type="pres">
      <dgm:prSet presAssocID="{8FABECB6-0507-4A3C-A7B1-6103C73DED70}" presName="compNode" presStyleCnt="0"/>
      <dgm:spPr/>
    </dgm:pt>
    <dgm:pt modelId="{47BC882F-8871-4FFE-A41A-05B3ADFE23C3}" type="pres">
      <dgm:prSet presAssocID="{8FABECB6-0507-4A3C-A7B1-6103C73DED70}" presName="bgRect" presStyleLbl="bgShp" presStyleIdx="1" presStyleCnt="2" custLinFactNeighborY="65992"/>
      <dgm:spPr/>
    </dgm:pt>
    <dgm:pt modelId="{16577070-2AC1-42A8-99BE-569C3B208815}" type="pres">
      <dgm:prSet presAssocID="{8FABECB6-0507-4A3C-A7B1-6103C73DED70}" presName="iconRect" presStyleLbl="node1" presStyleIdx="1" presStyleCnt="2" custLinFactNeighborX="6952" custLinFactNeighborY="3044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ycle with People"/>
        </a:ext>
      </dgm:extLst>
    </dgm:pt>
    <dgm:pt modelId="{81FCA377-C4A9-46B9-B35F-1223F0CCA62D}" type="pres">
      <dgm:prSet presAssocID="{8FABECB6-0507-4A3C-A7B1-6103C73DED70}" presName="spaceRect" presStyleCnt="0"/>
      <dgm:spPr/>
    </dgm:pt>
    <dgm:pt modelId="{55DB9D2D-7C2C-4F67-85D8-8779CC1BAC23}" type="pres">
      <dgm:prSet presAssocID="{8FABECB6-0507-4A3C-A7B1-6103C73DED70}" presName="parTx" presStyleLbl="revTx" presStyleIdx="2" presStyleCnt="3" custLinFactNeighborX="-3351" custLinFactNeighborY="55602">
        <dgm:presLayoutVars>
          <dgm:chMax val="0"/>
          <dgm:chPref val="0"/>
        </dgm:presLayoutVars>
      </dgm:prSet>
      <dgm:spPr/>
    </dgm:pt>
  </dgm:ptLst>
  <dgm:cxnLst>
    <dgm:cxn modelId="{A4EDB20F-A726-4152-991C-B1296746F880}" srcId="{2146FB1F-46E1-49D8-84D4-AB6220EC629D}" destId="{9EB14BAF-471B-47D3-8210-BECA40655D3C}" srcOrd="0" destOrd="0" parTransId="{79B986C4-69C0-4A9B-8F75-FF1954963DAE}" sibTransId="{36FEF112-EFC6-4D09-B1FA-2494875340B6}"/>
    <dgm:cxn modelId="{933BBA42-BE5D-4E18-B30E-CD61224BE187}" type="presOf" srcId="{9EB14BAF-471B-47D3-8210-BECA40655D3C}" destId="{B93330B2-C409-4361-AE47-0F28BE6B75BD}" srcOrd="0" destOrd="0" presId="urn:microsoft.com/office/officeart/2018/2/layout/IconVerticalSolidList"/>
    <dgm:cxn modelId="{26696357-2986-45F3-9EDE-E3BC222B4519}" srcId="{9EB14BAF-471B-47D3-8210-BECA40655D3C}" destId="{5FD93B95-13BA-4360-B36F-13470452885D}" srcOrd="0" destOrd="0" parTransId="{B477662B-58E1-4A63-9375-F79E3DE8E7D5}" sibTransId="{6E9E428B-D92B-4604-B3DC-D486B736FFF8}"/>
    <dgm:cxn modelId="{0C54B68D-A829-427D-AA56-C1DF27F2F2DD}" srcId="{2146FB1F-46E1-49D8-84D4-AB6220EC629D}" destId="{8FABECB6-0507-4A3C-A7B1-6103C73DED70}" srcOrd="1" destOrd="0" parTransId="{15375511-A65C-4407-A692-FF788C7A45CB}" sibTransId="{4DBFC50B-1E34-4D3E-8541-094B60CE8C22}"/>
    <dgm:cxn modelId="{BD2984B2-51A1-4547-ABC8-E85BFE1A3B35}" type="presOf" srcId="{8FABECB6-0507-4A3C-A7B1-6103C73DED70}" destId="{55DB9D2D-7C2C-4F67-85D8-8779CC1BAC23}" srcOrd="0" destOrd="0" presId="urn:microsoft.com/office/officeart/2018/2/layout/IconVerticalSolidList"/>
    <dgm:cxn modelId="{0113B7DF-5120-43B1-9DFF-1F2D6780B000}" type="presOf" srcId="{5FD93B95-13BA-4360-B36F-13470452885D}" destId="{E4C3B71C-025D-45B1-88D9-E1D982831CA3}" srcOrd="0" destOrd="0" presId="urn:microsoft.com/office/officeart/2018/2/layout/IconVerticalSolidList"/>
    <dgm:cxn modelId="{B80D15EB-C987-4E99-B6FA-7ACAD60DA5A8}" type="presOf" srcId="{2146FB1F-46E1-49D8-84D4-AB6220EC629D}" destId="{DEB03B77-8613-4BDB-B171-CDA5C456C7DA}" srcOrd="0" destOrd="0" presId="urn:microsoft.com/office/officeart/2018/2/layout/IconVerticalSolidList"/>
    <dgm:cxn modelId="{B081C7F1-4F4E-45D8-876C-5C39B3941620}" type="presParOf" srcId="{DEB03B77-8613-4BDB-B171-CDA5C456C7DA}" destId="{AD8F9A98-D9A3-493B-9806-BAF0854648B8}" srcOrd="0" destOrd="0" presId="urn:microsoft.com/office/officeart/2018/2/layout/IconVerticalSolidList"/>
    <dgm:cxn modelId="{21D8BE79-8EDF-4C5D-B4AB-C4D2E7BC2BDA}" type="presParOf" srcId="{AD8F9A98-D9A3-493B-9806-BAF0854648B8}" destId="{549DB8BE-76CD-45A7-8D4A-243FAD609A72}" srcOrd="0" destOrd="0" presId="urn:microsoft.com/office/officeart/2018/2/layout/IconVerticalSolidList"/>
    <dgm:cxn modelId="{3EA8AC25-0250-4BA9-A4DC-87CD8F13497A}" type="presParOf" srcId="{AD8F9A98-D9A3-493B-9806-BAF0854648B8}" destId="{8E4E5580-1D38-406C-9047-293EFF754986}" srcOrd="1" destOrd="0" presId="urn:microsoft.com/office/officeart/2018/2/layout/IconVerticalSolidList"/>
    <dgm:cxn modelId="{76360E6B-7221-4EB3-B9FF-9428960884D3}" type="presParOf" srcId="{AD8F9A98-D9A3-493B-9806-BAF0854648B8}" destId="{C425C184-FFF7-414E-ADE8-172A7FDD6FA2}" srcOrd="2" destOrd="0" presId="urn:microsoft.com/office/officeart/2018/2/layout/IconVerticalSolidList"/>
    <dgm:cxn modelId="{E8EDD585-38A3-493A-A6B9-7FF01ECF30FD}" type="presParOf" srcId="{AD8F9A98-D9A3-493B-9806-BAF0854648B8}" destId="{B93330B2-C409-4361-AE47-0F28BE6B75BD}" srcOrd="3" destOrd="0" presId="urn:microsoft.com/office/officeart/2018/2/layout/IconVerticalSolidList"/>
    <dgm:cxn modelId="{F5C7A321-B1BC-43A1-B4E9-C5F3035A4686}" type="presParOf" srcId="{AD8F9A98-D9A3-493B-9806-BAF0854648B8}" destId="{E4C3B71C-025D-45B1-88D9-E1D982831CA3}" srcOrd="4" destOrd="0" presId="urn:microsoft.com/office/officeart/2018/2/layout/IconVerticalSolidList"/>
    <dgm:cxn modelId="{E09E89D7-A634-48CD-A2C4-7CC49C6984DC}" type="presParOf" srcId="{DEB03B77-8613-4BDB-B171-CDA5C456C7DA}" destId="{84D7BF46-6571-4DCF-B284-AC0DB4FB5517}" srcOrd="1" destOrd="0" presId="urn:microsoft.com/office/officeart/2018/2/layout/IconVerticalSolidList"/>
    <dgm:cxn modelId="{35B16666-1E63-4F9B-AA19-E7603A900100}" type="presParOf" srcId="{DEB03B77-8613-4BDB-B171-CDA5C456C7DA}" destId="{1B5C012E-90FF-4549-ADBA-A6429A9C85D4}" srcOrd="2" destOrd="0" presId="urn:microsoft.com/office/officeart/2018/2/layout/IconVerticalSolidList"/>
    <dgm:cxn modelId="{FC73890B-0DE0-48FD-8C44-CFB1F7BAF22E}" type="presParOf" srcId="{1B5C012E-90FF-4549-ADBA-A6429A9C85D4}" destId="{47BC882F-8871-4FFE-A41A-05B3ADFE23C3}" srcOrd="0" destOrd="0" presId="urn:microsoft.com/office/officeart/2018/2/layout/IconVerticalSolidList"/>
    <dgm:cxn modelId="{77E7B186-B41E-4917-82AA-3D8D5E55A018}" type="presParOf" srcId="{1B5C012E-90FF-4549-ADBA-A6429A9C85D4}" destId="{16577070-2AC1-42A8-99BE-569C3B208815}" srcOrd="1" destOrd="0" presId="urn:microsoft.com/office/officeart/2018/2/layout/IconVerticalSolidList"/>
    <dgm:cxn modelId="{48538FA3-4C44-46E9-B750-AD7D85D304FB}" type="presParOf" srcId="{1B5C012E-90FF-4549-ADBA-A6429A9C85D4}" destId="{81FCA377-C4A9-46B9-B35F-1223F0CCA62D}" srcOrd="2" destOrd="0" presId="urn:microsoft.com/office/officeart/2018/2/layout/IconVerticalSolidList"/>
    <dgm:cxn modelId="{CCEDBF67-E20D-4972-84E7-D6FD007BE3BD}" type="presParOf" srcId="{1B5C012E-90FF-4549-ADBA-A6429A9C85D4}" destId="{55DB9D2D-7C2C-4F67-85D8-8779CC1BAC23}"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66F61AD-3362-45F1-B976-6225631CCA6C}" type="doc">
      <dgm:prSet loTypeId="urn:microsoft.com/office/officeart/2018/2/layout/IconCircleList" loCatId="icon" qsTypeId="urn:microsoft.com/office/officeart/2005/8/quickstyle/simple1" qsCatId="simple" csTypeId="urn:microsoft.com/office/officeart/2018/5/colors/Iconchunking_neutralbg_accent1_2" csCatId="accent1" phldr="1"/>
      <dgm:spPr/>
      <dgm:t>
        <a:bodyPr/>
        <a:lstStyle/>
        <a:p>
          <a:endParaRPr lang="en-US"/>
        </a:p>
      </dgm:t>
    </dgm:pt>
    <dgm:pt modelId="{EEF7E89D-1AFB-439B-83F2-9DA269DE4F56}">
      <dgm:prSet/>
      <dgm:spPr/>
      <dgm:t>
        <a:bodyPr/>
        <a:lstStyle/>
        <a:p>
          <a:r>
            <a:rPr lang="en-US"/>
            <a:t>Utilize one of the mentioned personality tools to determine how emotionally intelligent you may be. </a:t>
          </a:r>
        </a:p>
      </dgm:t>
    </dgm:pt>
    <dgm:pt modelId="{89120F14-C3F4-4F9E-B7F6-C8AD65CF8C53}" type="parTrans" cxnId="{18ADF07B-B1FB-4B17-BA62-2A8DC93B1460}">
      <dgm:prSet/>
      <dgm:spPr/>
      <dgm:t>
        <a:bodyPr/>
        <a:lstStyle/>
        <a:p>
          <a:endParaRPr lang="en-US"/>
        </a:p>
      </dgm:t>
    </dgm:pt>
    <dgm:pt modelId="{C6F717A5-AB51-4592-8103-CA5AFB1C7190}" type="sibTrans" cxnId="{18ADF07B-B1FB-4B17-BA62-2A8DC93B1460}">
      <dgm:prSet/>
      <dgm:spPr/>
      <dgm:t>
        <a:bodyPr/>
        <a:lstStyle/>
        <a:p>
          <a:endParaRPr lang="en-US"/>
        </a:p>
      </dgm:t>
    </dgm:pt>
    <dgm:pt modelId="{52CC2805-A296-487C-926A-90EB9442CAC0}">
      <dgm:prSet/>
      <dgm:spPr/>
      <dgm:t>
        <a:bodyPr/>
        <a:lstStyle/>
        <a:p>
          <a:r>
            <a:rPr lang="en-US"/>
            <a:t>Consider how to incorporate skill building of EI into your current work atmosphere.</a:t>
          </a:r>
        </a:p>
      </dgm:t>
    </dgm:pt>
    <dgm:pt modelId="{251FBB20-C675-4915-A5D0-877EB7E37FB2}" type="parTrans" cxnId="{FB51BF1D-C127-42B2-AB39-0D62691D160E}">
      <dgm:prSet/>
      <dgm:spPr/>
      <dgm:t>
        <a:bodyPr/>
        <a:lstStyle/>
        <a:p>
          <a:endParaRPr lang="en-US"/>
        </a:p>
      </dgm:t>
    </dgm:pt>
    <dgm:pt modelId="{5C80C84F-B1D2-42BE-B227-CAD9ECA2B155}" type="sibTrans" cxnId="{FB51BF1D-C127-42B2-AB39-0D62691D160E}">
      <dgm:prSet/>
      <dgm:spPr/>
      <dgm:t>
        <a:bodyPr/>
        <a:lstStyle/>
        <a:p>
          <a:endParaRPr lang="en-US"/>
        </a:p>
      </dgm:t>
    </dgm:pt>
    <dgm:pt modelId="{02D56E85-3285-4505-9C0F-7BCA4145AD84}">
      <dgm:prSet/>
      <dgm:spPr/>
      <dgm:t>
        <a:bodyPr/>
        <a:lstStyle/>
        <a:p>
          <a:r>
            <a:rPr lang="en-US"/>
            <a:t>Work with your manager to create an action plan in order to develop these skills further</a:t>
          </a:r>
        </a:p>
      </dgm:t>
    </dgm:pt>
    <dgm:pt modelId="{8298949E-DBA5-45E3-9F66-F4DA2D1DE990}" type="parTrans" cxnId="{D8D15337-2257-4AE8-AF7E-C2A49E5D92DB}">
      <dgm:prSet/>
      <dgm:spPr/>
      <dgm:t>
        <a:bodyPr/>
        <a:lstStyle/>
        <a:p>
          <a:endParaRPr lang="en-US"/>
        </a:p>
      </dgm:t>
    </dgm:pt>
    <dgm:pt modelId="{C20D626F-A736-458D-A7F9-957B456172F7}" type="sibTrans" cxnId="{D8D15337-2257-4AE8-AF7E-C2A49E5D92DB}">
      <dgm:prSet/>
      <dgm:spPr/>
      <dgm:t>
        <a:bodyPr/>
        <a:lstStyle/>
        <a:p>
          <a:endParaRPr lang="en-US"/>
        </a:p>
      </dgm:t>
    </dgm:pt>
    <dgm:pt modelId="{8E01AAFA-E138-4F68-A1F1-CF2C11B8A801}">
      <dgm:prSet/>
      <dgm:spPr/>
      <dgm:t>
        <a:bodyPr/>
        <a:lstStyle/>
        <a:p>
          <a:r>
            <a:rPr lang="en-US"/>
            <a:t>Stay tuned for additional workshops on developing EI for application in the workspace.</a:t>
          </a:r>
        </a:p>
      </dgm:t>
    </dgm:pt>
    <dgm:pt modelId="{D69719EA-9330-464E-9D89-0E6ED298EFD2}" type="parTrans" cxnId="{D2433A6D-CAF8-4C37-8E48-3ECAA659C6D5}">
      <dgm:prSet/>
      <dgm:spPr/>
      <dgm:t>
        <a:bodyPr/>
        <a:lstStyle/>
        <a:p>
          <a:endParaRPr lang="en-US"/>
        </a:p>
      </dgm:t>
    </dgm:pt>
    <dgm:pt modelId="{112FEAC7-F03D-444B-99D5-3245264B97AB}" type="sibTrans" cxnId="{D2433A6D-CAF8-4C37-8E48-3ECAA659C6D5}">
      <dgm:prSet/>
      <dgm:spPr/>
      <dgm:t>
        <a:bodyPr/>
        <a:lstStyle/>
        <a:p>
          <a:endParaRPr lang="en-US"/>
        </a:p>
      </dgm:t>
    </dgm:pt>
    <dgm:pt modelId="{AA6F2AAA-866A-4481-9C87-6B36DC554515}" type="pres">
      <dgm:prSet presAssocID="{E66F61AD-3362-45F1-B976-6225631CCA6C}" presName="root" presStyleCnt="0">
        <dgm:presLayoutVars>
          <dgm:dir/>
          <dgm:resizeHandles val="exact"/>
        </dgm:presLayoutVars>
      </dgm:prSet>
      <dgm:spPr/>
    </dgm:pt>
    <dgm:pt modelId="{94618DCB-DA66-49A3-B17E-F19857634B34}" type="pres">
      <dgm:prSet presAssocID="{E66F61AD-3362-45F1-B976-6225631CCA6C}" presName="container" presStyleCnt="0">
        <dgm:presLayoutVars>
          <dgm:dir/>
          <dgm:resizeHandles val="exact"/>
        </dgm:presLayoutVars>
      </dgm:prSet>
      <dgm:spPr/>
    </dgm:pt>
    <dgm:pt modelId="{AF31AEE5-EC33-422D-9A79-808E963084F7}" type="pres">
      <dgm:prSet presAssocID="{EEF7E89D-1AFB-439B-83F2-9DA269DE4F56}" presName="compNode" presStyleCnt="0"/>
      <dgm:spPr/>
    </dgm:pt>
    <dgm:pt modelId="{F0C6EEDA-13CC-4886-A530-F387A343A61D}" type="pres">
      <dgm:prSet presAssocID="{EEF7E89D-1AFB-439B-83F2-9DA269DE4F56}" presName="iconBgRect" presStyleLbl="bgShp" presStyleIdx="0" presStyleCnt="4"/>
      <dgm:spPr/>
    </dgm:pt>
    <dgm:pt modelId="{A962AC5B-A83A-4C0E-A109-1CC7A47B7392}" type="pres">
      <dgm:prSet presAssocID="{EEF7E89D-1AFB-439B-83F2-9DA269DE4F56}"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ad with Gears"/>
        </a:ext>
      </dgm:extLst>
    </dgm:pt>
    <dgm:pt modelId="{FD822617-2013-4EC0-AA02-65914B48BB1D}" type="pres">
      <dgm:prSet presAssocID="{EEF7E89D-1AFB-439B-83F2-9DA269DE4F56}" presName="spaceRect" presStyleCnt="0"/>
      <dgm:spPr/>
    </dgm:pt>
    <dgm:pt modelId="{C029750C-85A9-4361-90B8-7D694277D967}" type="pres">
      <dgm:prSet presAssocID="{EEF7E89D-1AFB-439B-83F2-9DA269DE4F56}" presName="textRect" presStyleLbl="revTx" presStyleIdx="0" presStyleCnt="4">
        <dgm:presLayoutVars>
          <dgm:chMax val="1"/>
          <dgm:chPref val="1"/>
        </dgm:presLayoutVars>
      </dgm:prSet>
      <dgm:spPr/>
    </dgm:pt>
    <dgm:pt modelId="{2FDCDD67-BAD7-40E8-8D76-772C4617284B}" type="pres">
      <dgm:prSet presAssocID="{C6F717A5-AB51-4592-8103-CA5AFB1C7190}" presName="sibTrans" presStyleLbl="sibTrans2D1" presStyleIdx="0" presStyleCnt="0"/>
      <dgm:spPr/>
    </dgm:pt>
    <dgm:pt modelId="{1D34CDD0-E108-4D45-A816-945AE7680D92}" type="pres">
      <dgm:prSet presAssocID="{52CC2805-A296-487C-926A-90EB9442CAC0}" presName="compNode" presStyleCnt="0"/>
      <dgm:spPr/>
    </dgm:pt>
    <dgm:pt modelId="{9EEBC618-B9D1-4175-B83B-19C73A4CAD49}" type="pres">
      <dgm:prSet presAssocID="{52CC2805-A296-487C-926A-90EB9442CAC0}" presName="iconBgRect" presStyleLbl="bgShp" presStyleIdx="1" presStyleCnt="4"/>
      <dgm:spPr/>
    </dgm:pt>
    <dgm:pt modelId="{CFB509F8-9273-4E6E-BD78-20087404694D}" type="pres">
      <dgm:prSet presAssocID="{52CC2805-A296-487C-926A-90EB9442CAC0}"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umbbell"/>
        </a:ext>
      </dgm:extLst>
    </dgm:pt>
    <dgm:pt modelId="{863A5553-65A9-40C4-BAA2-D00DAF0DF104}" type="pres">
      <dgm:prSet presAssocID="{52CC2805-A296-487C-926A-90EB9442CAC0}" presName="spaceRect" presStyleCnt="0"/>
      <dgm:spPr/>
    </dgm:pt>
    <dgm:pt modelId="{6C34BCDF-CBE8-4D8A-A256-D39D51C42473}" type="pres">
      <dgm:prSet presAssocID="{52CC2805-A296-487C-926A-90EB9442CAC0}" presName="textRect" presStyleLbl="revTx" presStyleIdx="1" presStyleCnt="4">
        <dgm:presLayoutVars>
          <dgm:chMax val="1"/>
          <dgm:chPref val="1"/>
        </dgm:presLayoutVars>
      </dgm:prSet>
      <dgm:spPr/>
    </dgm:pt>
    <dgm:pt modelId="{873D00FB-A29E-4822-AD59-7984BB6B176C}" type="pres">
      <dgm:prSet presAssocID="{5C80C84F-B1D2-42BE-B227-CAD9ECA2B155}" presName="sibTrans" presStyleLbl="sibTrans2D1" presStyleIdx="0" presStyleCnt="0"/>
      <dgm:spPr/>
    </dgm:pt>
    <dgm:pt modelId="{1BFCA51B-C40F-4106-9BAF-A4EE8EEB62AD}" type="pres">
      <dgm:prSet presAssocID="{02D56E85-3285-4505-9C0F-7BCA4145AD84}" presName="compNode" presStyleCnt="0"/>
      <dgm:spPr/>
    </dgm:pt>
    <dgm:pt modelId="{B069D1B3-B654-43B6-BAC2-61124870B977}" type="pres">
      <dgm:prSet presAssocID="{02D56E85-3285-4505-9C0F-7BCA4145AD84}" presName="iconBgRect" presStyleLbl="bgShp" presStyleIdx="2" presStyleCnt="4"/>
      <dgm:spPr/>
    </dgm:pt>
    <dgm:pt modelId="{9388CB9C-8AF2-4E5D-8774-530108190094}" type="pres">
      <dgm:prSet presAssocID="{02D56E85-3285-4505-9C0F-7BCA4145AD84}"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 List"/>
        </a:ext>
      </dgm:extLst>
    </dgm:pt>
    <dgm:pt modelId="{C7B2EE41-11AB-4A8F-9580-93E9D2C3F3D6}" type="pres">
      <dgm:prSet presAssocID="{02D56E85-3285-4505-9C0F-7BCA4145AD84}" presName="spaceRect" presStyleCnt="0"/>
      <dgm:spPr/>
    </dgm:pt>
    <dgm:pt modelId="{FB7D5451-1D19-46C5-A754-2FDB2BA7AD50}" type="pres">
      <dgm:prSet presAssocID="{02D56E85-3285-4505-9C0F-7BCA4145AD84}" presName="textRect" presStyleLbl="revTx" presStyleIdx="2" presStyleCnt="4">
        <dgm:presLayoutVars>
          <dgm:chMax val="1"/>
          <dgm:chPref val="1"/>
        </dgm:presLayoutVars>
      </dgm:prSet>
      <dgm:spPr/>
    </dgm:pt>
    <dgm:pt modelId="{4A48AD4F-38C3-4544-B386-41B3EE7FA911}" type="pres">
      <dgm:prSet presAssocID="{C20D626F-A736-458D-A7F9-957B456172F7}" presName="sibTrans" presStyleLbl="sibTrans2D1" presStyleIdx="0" presStyleCnt="0"/>
      <dgm:spPr/>
    </dgm:pt>
    <dgm:pt modelId="{D80C4E59-DE0A-4ABD-B1D5-721682069B1C}" type="pres">
      <dgm:prSet presAssocID="{8E01AAFA-E138-4F68-A1F1-CF2C11B8A801}" presName="compNode" presStyleCnt="0"/>
      <dgm:spPr/>
    </dgm:pt>
    <dgm:pt modelId="{34F77979-B957-4BFD-BFF8-E0E952A8985A}" type="pres">
      <dgm:prSet presAssocID="{8E01AAFA-E138-4F68-A1F1-CF2C11B8A801}" presName="iconBgRect" presStyleLbl="bgShp" presStyleIdx="3" presStyleCnt="4"/>
      <dgm:spPr/>
    </dgm:pt>
    <dgm:pt modelId="{C78368C3-3F77-4A5D-99D4-FC77EA9028A7}" type="pres">
      <dgm:prSet presAssocID="{8E01AAFA-E138-4F68-A1F1-CF2C11B8A801}"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Laptop"/>
        </a:ext>
      </dgm:extLst>
    </dgm:pt>
    <dgm:pt modelId="{AE59ADC2-1D9A-4036-AC76-E029A11120C9}" type="pres">
      <dgm:prSet presAssocID="{8E01AAFA-E138-4F68-A1F1-CF2C11B8A801}" presName="spaceRect" presStyleCnt="0"/>
      <dgm:spPr/>
    </dgm:pt>
    <dgm:pt modelId="{0E93FE40-3706-4C1C-9627-CA58E5998EA0}" type="pres">
      <dgm:prSet presAssocID="{8E01AAFA-E138-4F68-A1F1-CF2C11B8A801}" presName="textRect" presStyleLbl="revTx" presStyleIdx="3" presStyleCnt="4">
        <dgm:presLayoutVars>
          <dgm:chMax val="1"/>
          <dgm:chPref val="1"/>
        </dgm:presLayoutVars>
      </dgm:prSet>
      <dgm:spPr/>
    </dgm:pt>
  </dgm:ptLst>
  <dgm:cxnLst>
    <dgm:cxn modelId="{FB51BF1D-C127-42B2-AB39-0D62691D160E}" srcId="{E66F61AD-3362-45F1-B976-6225631CCA6C}" destId="{52CC2805-A296-487C-926A-90EB9442CAC0}" srcOrd="1" destOrd="0" parTransId="{251FBB20-C675-4915-A5D0-877EB7E37FB2}" sibTransId="{5C80C84F-B1D2-42BE-B227-CAD9ECA2B155}"/>
    <dgm:cxn modelId="{27CD241F-94C1-49BE-86CB-41F0F1D891C8}" type="presOf" srcId="{52CC2805-A296-487C-926A-90EB9442CAC0}" destId="{6C34BCDF-CBE8-4D8A-A256-D39D51C42473}" srcOrd="0" destOrd="0" presId="urn:microsoft.com/office/officeart/2018/2/layout/IconCircleList"/>
    <dgm:cxn modelId="{D8D15337-2257-4AE8-AF7E-C2A49E5D92DB}" srcId="{E66F61AD-3362-45F1-B976-6225631CCA6C}" destId="{02D56E85-3285-4505-9C0F-7BCA4145AD84}" srcOrd="2" destOrd="0" parTransId="{8298949E-DBA5-45E3-9F66-F4DA2D1DE990}" sibTransId="{C20D626F-A736-458D-A7F9-957B456172F7}"/>
    <dgm:cxn modelId="{BC49FC40-5100-4460-A0F9-B71A236AA2D9}" type="presOf" srcId="{C20D626F-A736-458D-A7F9-957B456172F7}" destId="{4A48AD4F-38C3-4544-B386-41B3EE7FA911}" srcOrd="0" destOrd="0" presId="urn:microsoft.com/office/officeart/2018/2/layout/IconCircleList"/>
    <dgm:cxn modelId="{54550260-0E0A-4833-BF01-A612FD9DA3F2}" type="presOf" srcId="{02D56E85-3285-4505-9C0F-7BCA4145AD84}" destId="{FB7D5451-1D19-46C5-A754-2FDB2BA7AD50}" srcOrd="0" destOrd="0" presId="urn:microsoft.com/office/officeart/2018/2/layout/IconCircleList"/>
    <dgm:cxn modelId="{C4A50C4B-AE00-4043-9ED9-A40170130927}" type="presOf" srcId="{EEF7E89D-1AFB-439B-83F2-9DA269DE4F56}" destId="{C029750C-85A9-4361-90B8-7D694277D967}" srcOrd="0" destOrd="0" presId="urn:microsoft.com/office/officeart/2018/2/layout/IconCircleList"/>
    <dgm:cxn modelId="{D2433A6D-CAF8-4C37-8E48-3ECAA659C6D5}" srcId="{E66F61AD-3362-45F1-B976-6225631CCA6C}" destId="{8E01AAFA-E138-4F68-A1F1-CF2C11B8A801}" srcOrd="3" destOrd="0" parTransId="{D69719EA-9330-464E-9D89-0E6ED298EFD2}" sibTransId="{112FEAC7-F03D-444B-99D5-3245264B97AB}"/>
    <dgm:cxn modelId="{64EE5970-A993-4012-90BA-DE0BF883086A}" type="presOf" srcId="{5C80C84F-B1D2-42BE-B227-CAD9ECA2B155}" destId="{873D00FB-A29E-4822-AD59-7984BB6B176C}" srcOrd="0" destOrd="0" presId="urn:microsoft.com/office/officeart/2018/2/layout/IconCircleList"/>
    <dgm:cxn modelId="{18ADF07B-B1FB-4B17-BA62-2A8DC93B1460}" srcId="{E66F61AD-3362-45F1-B976-6225631CCA6C}" destId="{EEF7E89D-1AFB-439B-83F2-9DA269DE4F56}" srcOrd="0" destOrd="0" parTransId="{89120F14-C3F4-4F9E-B7F6-C8AD65CF8C53}" sibTransId="{C6F717A5-AB51-4592-8103-CA5AFB1C7190}"/>
    <dgm:cxn modelId="{9A973B9F-4696-4AC8-B55F-49887BE29914}" type="presOf" srcId="{8E01AAFA-E138-4F68-A1F1-CF2C11B8A801}" destId="{0E93FE40-3706-4C1C-9627-CA58E5998EA0}" srcOrd="0" destOrd="0" presId="urn:microsoft.com/office/officeart/2018/2/layout/IconCircleList"/>
    <dgm:cxn modelId="{EF603CC2-5DB7-43F2-AA47-F99BD4D61788}" type="presOf" srcId="{C6F717A5-AB51-4592-8103-CA5AFB1C7190}" destId="{2FDCDD67-BAD7-40E8-8D76-772C4617284B}" srcOrd="0" destOrd="0" presId="urn:microsoft.com/office/officeart/2018/2/layout/IconCircleList"/>
    <dgm:cxn modelId="{AD4175E1-F11D-47FA-B765-DCB0643E6430}" type="presOf" srcId="{E66F61AD-3362-45F1-B976-6225631CCA6C}" destId="{AA6F2AAA-866A-4481-9C87-6B36DC554515}" srcOrd="0" destOrd="0" presId="urn:microsoft.com/office/officeart/2018/2/layout/IconCircleList"/>
    <dgm:cxn modelId="{82AD396C-F9C2-4091-BDC7-D315DD77A5D6}" type="presParOf" srcId="{AA6F2AAA-866A-4481-9C87-6B36DC554515}" destId="{94618DCB-DA66-49A3-B17E-F19857634B34}" srcOrd="0" destOrd="0" presId="urn:microsoft.com/office/officeart/2018/2/layout/IconCircleList"/>
    <dgm:cxn modelId="{25225CA7-D32E-40DE-8033-190A39E2D338}" type="presParOf" srcId="{94618DCB-DA66-49A3-B17E-F19857634B34}" destId="{AF31AEE5-EC33-422D-9A79-808E963084F7}" srcOrd="0" destOrd="0" presId="urn:microsoft.com/office/officeart/2018/2/layout/IconCircleList"/>
    <dgm:cxn modelId="{15D12B01-B779-4683-A11B-00E4C754C8F5}" type="presParOf" srcId="{AF31AEE5-EC33-422D-9A79-808E963084F7}" destId="{F0C6EEDA-13CC-4886-A530-F387A343A61D}" srcOrd="0" destOrd="0" presId="urn:microsoft.com/office/officeart/2018/2/layout/IconCircleList"/>
    <dgm:cxn modelId="{5F54BDD4-A14F-46EF-B19F-6E8B118DC63C}" type="presParOf" srcId="{AF31AEE5-EC33-422D-9A79-808E963084F7}" destId="{A962AC5B-A83A-4C0E-A109-1CC7A47B7392}" srcOrd="1" destOrd="0" presId="urn:microsoft.com/office/officeart/2018/2/layout/IconCircleList"/>
    <dgm:cxn modelId="{E4C56D5C-E8C2-4D45-BD2D-B0126E2F88BD}" type="presParOf" srcId="{AF31AEE5-EC33-422D-9A79-808E963084F7}" destId="{FD822617-2013-4EC0-AA02-65914B48BB1D}" srcOrd="2" destOrd="0" presId="urn:microsoft.com/office/officeart/2018/2/layout/IconCircleList"/>
    <dgm:cxn modelId="{2E9DA21F-54F3-41C2-B94E-8F2CBEA67684}" type="presParOf" srcId="{AF31AEE5-EC33-422D-9A79-808E963084F7}" destId="{C029750C-85A9-4361-90B8-7D694277D967}" srcOrd="3" destOrd="0" presId="urn:microsoft.com/office/officeart/2018/2/layout/IconCircleList"/>
    <dgm:cxn modelId="{AC7DDADB-ADBC-4230-8638-969571634A3F}" type="presParOf" srcId="{94618DCB-DA66-49A3-B17E-F19857634B34}" destId="{2FDCDD67-BAD7-40E8-8D76-772C4617284B}" srcOrd="1" destOrd="0" presId="urn:microsoft.com/office/officeart/2018/2/layout/IconCircleList"/>
    <dgm:cxn modelId="{36225DDB-83BE-44FF-ACAF-E1C469FDB205}" type="presParOf" srcId="{94618DCB-DA66-49A3-B17E-F19857634B34}" destId="{1D34CDD0-E108-4D45-A816-945AE7680D92}" srcOrd="2" destOrd="0" presId="urn:microsoft.com/office/officeart/2018/2/layout/IconCircleList"/>
    <dgm:cxn modelId="{AB20152B-B5D5-4A63-B1E9-E42DBDD7517F}" type="presParOf" srcId="{1D34CDD0-E108-4D45-A816-945AE7680D92}" destId="{9EEBC618-B9D1-4175-B83B-19C73A4CAD49}" srcOrd="0" destOrd="0" presId="urn:microsoft.com/office/officeart/2018/2/layout/IconCircleList"/>
    <dgm:cxn modelId="{CF5D1526-5487-41EA-BDD5-11C6D7924040}" type="presParOf" srcId="{1D34CDD0-E108-4D45-A816-945AE7680D92}" destId="{CFB509F8-9273-4E6E-BD78-20087404694D}" srcOrd="1" destOrd="0" presId="urn:microsoft.com/office/officeart/2018/2/layout/IconCircleList"/>
    <dgm:cxn modelId="{8A4A6598-EDE7-4BB6-99AF-5F3A7B246B22}" type="presParOf" srcId="{1D34CDD0-E108-4D45-A816-945AE7680D92}" destId="{863A5553-65A9-40C4-BAA2-D00DAF0DF104}" srcOrd="2" destOrd="0" presId="urn:microsoft.com/office/officeart/2018/2/layout/IconCircleList"/>
    <dgm:cxn modelId="{023FD636-47FA-4722-893A-D062DDB22E42}" type="presParOf" srcId="{1D34CDD0-E108-4D45-A816-945AE7680D92}" destId="{6C34BCDF-CBE8-4D8A-A256-D39D51C42473}" srcOrd="3" destOrd="0" presId="urn:microsoft.com/office/officeart/2018/2/layout/IconCircleList"/>
    <dgm:cxn modelId="{BC187CDC-39B1-4811-AD1B-C628B7873217}" type="presParOf" srcId="{94618DCB-DA66-49A3-B17E-F19857634B34}" destId="{873D00FB-A29E-4822-AD59-7984BB6B176C}" srcOrd="3" destOrd="0" presId="urn:microsoft.com/office/officeart/2018/2/layout/IconCircleList"/>
    <dgm:cxn modelId="{AACA087A-2E9A-4A59-A4BC-4EFD156E3615}" type="presParOf" srcId="{94618DCB-DA66-49A3-B17E-F19857634B34}" destId="{1BFCA51B-C40F-4106-9BAF-A4EE8EEB62AD}" srcOrd="4" destOrd="0" presId="urn:microsoft.com/office/officeart/2018/2/layout/IconCircleList"/>
    <dgm:cxn modelId="{7940FD0B-EA7A-4C5E-830B-74DE53EF3BCE}" type="presParOf" srcId="{1BFCA51B-C40F-4106-9BAF-A4EE8EEB62AD}" destId="{B069D1B3-B654-43B6-BAC2-61124870B977}" srcOrd="0" destOrd="0" presId="urn:microsoft.com/office/officeart/2018/2/layout/IconCircleList"/>
    <dgm:cxn modelId="{30C1BCD5-C266-4785-BA3F-E2EE218AA365}" type="presParOf" srcId="{1BFCA51B-C40F-4106-9BAF-A4EE8EEB62AD}" destId="{9388CB9C-8AF2-4E5D-8774-530108190094}" srcOrd="1" destOrd="0" presId="urn:microsoft.com/office/officeart/2018/2/layout/IconCircleList"/>
    <dgm:cxn modelId="{7B08CCA9-84C5-440C-A3B5-1DF2E380AE82}" type="presParOf" srcId="{1BFCA51B-C40F-4106-9BAF-A4EE8EEB62AD}" destId="{C7B2EE41-11AB-4A8F-9580-93E9D2C3F3D6}" srcOrd="2" destOrd="0" presId="urn:microsoft.com/office/officeart/2018/2/layout/IconCircleList"/>
    <dgm:cxn modelId="{C4576387-C617-4C3E-978D-F4AD3EF95489}" type="presParOf" srcId="{1BFCA51B-C40F-4106-9BAF-A4EE8EEB62AD}" destId="{FB7D5451-1D19-46C5-A754-2FDB2BA7AD50}" srcOrd="3" destOrd="0" presId="urn:microsoft.com/office/officeart/2018/2/layout/IconCircleList"/>
    <dgm:cxn modelId="{5B4113FD-39A3-46B1-B86E-F12389B64EB2}" type="presParOf" srcId="{94618DCB-DA66-49A3-B17E-F19857634B34}" destId="{4A48AD4F-38C3-4544-B386-41B3EE7FA911}" srcOrd="5" destOrd="0" presId="urn:microsoft.com/office/officeart/2018/2/layout/IconCircleList"/>
    <dgm:cxn modelId="{C1A6C8E0-C707-406B-8187-6FD92BDD9281}" type="presParOf" srcId="{94618DCB-DA66-49A3-B17E-F19857634B34}" destId="{D80C4E59-DE0A-4ABD-B1D5-721682069B1C}" srcOrd="6" destOrd="0" presId="urn:microsoft.com/office/officeart/2018/2/layout/IconCircleList"/>
    <dgm:cxn modelId="{F00DFDEC-35C5-4045-940D-1CB01DA94AB4}" type="presParOf" srcId="{D80C4E59-DE0A-4ABD-B1D5-721682069B1C}" destId="{34F77979-B957-4BFD-BFF8-E0E952A8985A}" srcOrd="0" destOrd="0" presId="urn:microsoft.com/office/officeart/2018/2/layout/IconCircleList"/>
    <dgm:cxn modelId="{89892676-4360-4DE0-8213-4B07960E5B53}" type="presParOf" srcId="{D80C4E59-DE0A-4ABD-B1D5-721682069B1C}" destId="{C78368C3-3F77-4A5D-99D4-FC77EA9028A7}" srcOrd="1" destOrd="0" presId="urn:microsoft.com/office/officeart/2018/2/layout/IconCircleList"/>
    <dgm:cxn modelId="{D603F7FB-53BD-4495-8C68-3C4F6931EEB3}" type="presParOf" srcId="{D80C4E59-DE0A-4ABD-B1D5-721682069B1C}" destId="{AE59ADC2-1D9A-4036-AC76-E029A11120C9}" srcOrd="2" destOrd="0" presId="urn:microsoft.com/office/officeart/2018/2/layout/IconCircleList"/>
    <dgm:cxn modelId="{88003DBD-A867-44CE-ABDB-07FEB957257C}" type="presParOf" srcId="{D80C4E59-DE0A-4ABD-B1D5-721682069B1C}" destId="{0E93FE40-3706-4C1C-9627-CA58E5998EA0}"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6F5837-D5D0-40E6-AC23-A07E6C2E2C8B}">
      <dsp:nvSpPr>
        <dsp:cNvPr id="0" name=""/>
        <dsp:cNvSpPr/>
      </dsp:nvSpPr>
      <dsp:spPr>
        <a:xfrm>
          <a:off x="0" y="1901"/>
          <a:ext cx="6301601" cy="810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D04BB5E-9366-4404-84EF-24B5CED86189}">
      <dsp:nvSpPr>
        <dsp:cNvPr id="0" name=""/>
        <dsp:cNvSpPr/>
      </dsp:nvSpPr>
      <dsp:spPr>
        <a:xfrm>
          <a:off x="245129" y="184229"/>
          <a:ext cx="445690" cy="44569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CADC178-59C8-4426-AF25-47D4D857752D}">
      <dsp:nvSpPr>
        <dsp:cNvPr id="0" name=""/>
        <dsp:cNvSpPr/>
      </dsp:nvSpPr>
      <dsp:spPr>
        <a:xfrm>
          <a:off x="935949" y="1901"/>
          <a:ext cx="5365651" cy="810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762" tIns="85762" rIns="85762" bIns="85762" numCol="1" spcCol="1270" anchor="ctr" anchorCtr="0">
          <a:noAutofit/>
        </a:bodyPr>
        <a:lstStyle/>
        <a:p>
          <a:pPr marL="0" lvl="0" indent="0" algn="l" defTabSz="844550">
            <a:lnSpc>
              <a:spcPct val="90000"/>
            </a:lnSpc>
            <a:spcBef>
              <a:spcPct val="0"/>
            </a:spcBef>
            <a:spcAft>
              <a:spcPct val="35000"/>
            </a:spcAft>
            <a:buNone/>
          </a:pPr>
          <a:r>
            <a:rPr lang="en-US" sz="1900" kern="1200"/>
            <a:t>Defining Emotional Intelligence</a:t>
          </a:r>
        </a:p>
      </dsp:txBody>
      <dsp:txXfrm>
        <a:off x="935949" y="1901"/>
        <a:ext cx="5365651" cy="810345"/>
      </dsp:txXfrm>
    </dsp:sp>
    <dsp:sp modelId="{B2ECF467-41D6-44D4-864B-FFFB81B7EE15}">
      <dsp:nvSpPr>
        <dsp:cNvPr id="0" name=""/>
        <dsp:cNvSpPr/>
      </dsp:nvSpPr>
      <dsp:spPr>
        <a:xfrm>
          <a:off x="0" y="1014833"/>
          <a:ext cx="6301601" cy="810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1C76EC8-1511-4C0B-9CAB-23888D3A1B4F}">
      <dsp:nvSpPr>
        <dsp:cNvPr id="0" name=""/>
        <dsp:cNvSpPr/>
      </dsp:nvSpPr>
      <dsp:spPr>
        <a:xfrm>
          <a:off x="245129" y="1197161"/>
          <a:ext cx="445690" cy="44569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CB448D3-456C-4F02-8419-3B2044CAA92E}">
      <dsp:nvSpPr>
        <dsp:cNvPr id="0" name=""/>
        <dsp:cNvSpPr/>
      </dsp:nvSpPr>
      <dsp:spPr>
        <a:xfrm>
          <a:off x="935949" y="1014833"/>
          <a:ext cx="5365651" cy="810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762" tIns="85762" rIns="85762" bIns="85762" numCol="1" spcCol="1270" anchor="ctr" anchorCtr="0">
          <a:noAutofit/>
        </a:bodyPr>
        <a:lstStyle/>
        <a:p>
          <a:pPr marL="0" lvl="0" indent="0" algn="l" defTabSz="844550">
            <a:lnSpc>
              <a:spcPct val="90000"/>
            </a:lnSpc>
            <a:spcBef>
              <a:spcPct val="0"/>
            </a:spcBef>
            <a:spcAft>
              <a:spcPct val="35000"/>
            </a:spcAft>
            <a:buNone/>
          </a:pPr>
          <a:r>
            <a:rPr lang="en-US" sz="1900" kern="1200"/>
            <a:t>Why Train Leaders in Emotional Intelligence?</a:t>
          </a:r>
        </a:p>
      </dsp:txBody>
      <dsp:txXfrm>
        <a:off x="935949" y="1014833"/>
        <a:ext cx="5365651" cy="810345"/>
      </dsp:txXfrm>
    </dsp:sp>
    <dsp:sp modelId="{FD9B626F-E0A1-4E6E-8C69-0D9479068713}">
      <dsp:nvSpPr>
        <dsp:cNvPr id="0" name=""/>
        <dsp:cNvSpPr/>
      </dsp:nvSpPr>
      <dsp:spPr>
        <a:xfrm>
          <a:off x="0" y="2027765"/>
          <a:ext cx="6301601" cy="810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3F32BBC-9C93-406C-B8BD-F80A02E3E1C1}">
      <dsp:nvSpPr>
        <dsp:cNvPr id="0" name=""/>
        <dsp:cNvSpPr/>
      </dsp:nvSpPr>
      <dsp:spPr>
        <a:xfrm>
          <a:off x="245129" y="2210093"/>
          <a:ext cx="445690" cy="44569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2A7E3C6-6035-409C-83D8-06EE6F2D8B13}">
      <dsp:nvSpPr>
        <dsp:cNvPr id="0" name=""/>
        <dsp:cNvSpPr/>
      </dsp:nvSpPr>
      <dsp:spPr>
        <a:xfrm>
          <a:off x="935949" y="2027765"/>
          <a:ext cx="5365651" cy="810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762" tIns="85762" rIns="85762" bIns="85762" numCol="1" spcCol="1270" anchor="ctr" anchorCtr="0">
          <a:noAutofit/>
        </a:bodyPr>
        <a:lstStyle/>
        <a:p>
          <a:pPr marL="0" lvl="0" indent="0" algn="l" defTabSz="844550">
            <a:lnSpc>
              <a:spcPct val="90000"/>
            </a:lnSpc>
            <a:spcBef>
              <a:spcPct val="0"/>
            </a:spcBef>
            <a:spcAft>
              <a:spcPct val="35000"/>
            </a:spcAft>
            <a:buNone/>
          </a:pPr>
          <a:r>
            <a:rPr lang="en-US" sz="1900" kern="1200"/>
            <a:t>EI Tools Already in Practice</a:t>
          </a:r>
        </a:p>
      </dsp:txBody>
      <dsp:txXfrm>
        <a:off x="935949" y="2027765"/>
        <a:ext cx="5365651" cy="810345"/>
      </dsp:txXfrm>
    </dsp:sp>
    <dsp:sp modelId="{25AA4FD5-A09B-43F1-B038-D213BF08A6D5}">
      <dsp:nvSpPr>
        <dsp:cNvPr id="0" name=""/>
        <dsp:cNvSpPr/>
      </dsp:nvSpPr>
      <dsp:spPr>
        <a:xfrm>
          <a:off x="0" y="3040697"/>
          <a:ext cx="6301601" cy="810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E46390C-7CA1-445F-9CEB-7669C2E9F747}">
      <dsp:nvSpPr>
        <dsp:cNvPr id="0" name=""/>
        <dsp:cNvSpPr/>
      </dsp:nvSpPr>
      <dsp:spPr>
        <a:xfrm>
          <a:off x="245129" y="3223025"/>
          <a:ext cx="445690" cy="44569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7ED87D8-1089-4DD8-8AF6-3280AC955ADB}">
      <dsp:nvSpPr>
        <dsp:cNvPr id="0" name=""/>
        <dsp:cNvSpPr/>
      </dsp:nvSpPr>
      <dsp:spPr>
        <a:xfrm>
          <a:off x="935949" y="3040697"/>
          <a:ext cx="5365651" cy="810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762" tIns="85762" rIns="85762" bIns="85762" numCol="1" spcCol="1270" anchor="ctr" anchorCtr="0">
          <a:noAutofit/>
        </a:bodyPr>
        <a:lstStyle/>
        <a:p>
          <a:pPr marL="0" lvl="0" indent="0" algn="l" defTabSz="844550">
            <a:lnSpc>
              <a:spcPct val="90000"/>
            </a:lnSpc>
            <a:spcBef>
              <a:spcPct val="0"/>
            </a:spcBef>
            <a:spcAft>
              <a:spcPct val="35000"/>
            </a:spcAft>
            <a:buNone/>
          </a:pPr>
          <a:r>
            <a:rPr lang="en-US" sz="1900" kern="1200"/>
            <a:t>Implications to Consider</a:t>
          </a:r>
        </a:p>
      </dsp:txBody>
      <dsp:txXfrm>
        <a:off x="935949" y="3040697"/>
        <a:ext cx="5365651" cy="810345"/>
      </dsp:txXfrm>
    </dsp:sp>
    <dsp:sp modelId="{1B2ACAF6-DF71-412D-B5A8-6CB39A2284B6}">
      <dsp:nvSpPr>
        <dsp:cNvPr id="0" name=""/>
        <dsp:cNvSpPr/>
      </dsp:nvSpPr>
      <dsp:spPr>
        <a:xfrm>
          <a:off x="0" y="4053629"/>
          <a:ext cx="6301601" cy="810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F192EE7-1C05-429A-9498-6CCC6CB593CF}">
      <dsp:nvSpPr>
        <dsp:cNvPr id="0" name=""/>
        <dsp:cNvSpPr/>
      </dsp:nvSpPr>
      <dsp:spPr>
        <a:xfrm>
          <a:off x="245129" y="4235957"/>
          <a:ext cx="445690" cy="44569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7FD3627-EB63-4265-B0E4-50DE0CFDCA86}">
      <dsp:nvSpPr>
        <dsp:cNvPr id="0" name=""/>
        <dsp:cNvSpPr/>
      </dsp:nvSpPr>
      <dsp:spPr>
        <a:xfrm>
          <a:off x="935949" y="4053629"/>
          <a:ext cx="5365651" cy="810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762" tIns="85762" rIns="85762" bIns="85762" numCol="1" spcCol="1270" anchor="ctr" anchorCtr="0">
          <a:noAutofit/>
        </a:bodyPr>
        <a:lstStyle/>
        <a:p>
          <a:pPr marL="0" lvl="0" indent="0" algn="l" defTabSz="844550">
            <a:lnSpc>
              <a:spcPct val="90000"/>
            </a:lnSpc>
            <a:spcBef>
              <a:spcPct val="0"/>
            </a:spcBef>
            <a:spcAft>
              <a:spcPct val="35000"/>
            </a:spcAft>
            <a:buNone/>
          </a:pPr>
          <a:r>
            <a:rPr lang="en-US" sz="1900" kern="1200"/>
            <a:t>Next Steps</a:t>
          </a:r>
        </a:p>
      </dsp:txBody>
      <dsp:txXfrm>
        <a:off x="935949" y="4053629"/>
        <a:ext cx="5365651" cy="810345"/>
      </dsp:txXfrm>
    </dsp:sp>
    <dsp:sp modelId="{51443C6D-3543-4054-9D36-6E3BE3856DCF}">
      <dsp:nvSpPr>
        <dsp:cNvPr id="0" name=""/>
        <dsp:cNvSpPr/>
      </dsp:nvSpPr>
      <dsp:spPr>
        <a:xfrm>
          <a:off x="0" y="5066561"/>
          <a:ext cx="6301601" cy="810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4DD912F-C579-408D-BB7A-C3C44B5B04C5}">
      <dsp:nvSpPr>
        <dsp:cNvPr id="0" name=""/>
        <dsp:cNvSpPr/>
      </dsp:nvSpPr>
      <dsp:spPr>
        <a:xfrm>
          <a:off x="245129" y="5248889"/>
          <a:ext cx="445690" cy="445690"/>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A43DB5F-D010-45F3-8DF1-875868C5B412}">
      <dsp:nvSpPr>
        <dsp:cNvPr id="0" name=""/>
        <dsp:cNvSpPr/>
      </dsp:nvSpPr>
      <dsp:spPr>
        <a:xfrm>
          <a:off x="935949" y="5066561"/>
          <a:ext cx="5365651" cy="810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762" tIns="85762" rIns="85762" bIns="85762" numCol="1" spcCol="1270" anchor="ctr" anchorCtr="0">
          <a:noAutofit/>
        </a:bodyPr>
        <a:lstStyle/>
        <a:p>
          <a:pPr marL="0" lvl="0" indent="0" algn="l" defTabSz="844550">
            <a:lnSpc>
              <a:spcPct val="90000"/>
            </a:lnSpc>
            <a:spcBef>
              <a:spcPct val="0"/>
            </a:spcBef>
            <a:spcAft>
              <a:spcPct val="35000"/>
            </a:spcAft>
            <a:buNone/>
          </a:pPr>
          <a:r>
            <a:rPr lang="en-US" sz="1900" kern="1200"/>
            <a:t>References and Resources for Continued Education</a:t>
          </a:r>
        </a:p>
      </dsp:txBody>
      <dsp:txXfrm>
        <a:off x="935949" y="5066561"/>
        <a:ext cx="5365651" cy="8103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F08A3A-00EF-4ACE-ACDE-C1ACC70316CC}">
      <dsp:nvSpPr>
        <dsp:cNvPr id="0" name=""/>
        <dsp:cNvSpPr/>
      </dsp:nvSpPr>
      <dsp:spPr>
        <a:xfrm>
          <a:off x="0" y="826779"/>
          <a:ext cx="6301601" cy="7444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2C0ADE9-B8A9-48DD-A888-3A9D7164CC7A}">
      <dsp:nvSpPr>
        <dsp:cNvPr id="0" name=""/>
        <dsp:cNvSpPr/>
      </dsp:nvSpPr>
      <dsp:spPr>
        <a:xfrm>
          <a:off x="22520" y="843530"/>
          <a:ext cx="40946" cy="4094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12EF4F9-3DD7-4B33-90DB-BC63009825D0}">
      <dsp:nvSpPr>
        <dsp:cNvPr id="0" name=""/>
        <dsp:cNvSpPr/>
      </dsp:nvSpPr>
      <dsp:spPr>
        <a:xfrm>
          <a:off x="85988" y="826779"/>
          <a:ext cx="5961402" cy="19289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4151" tIns="204151" rIns="204151" bIns="204151" numCol="1" spcCol="1270" anchor="ctr" anchorCtr="0">
          <a:noAutofit/>
        </a:bodyPr>
        <a:lstStyle/>
        <a:p>
          <a:pPr marL="0" lvl="0" indent="0" algn="l" defTabSz="622300">
            <a:lnSpc>
              <a:spcPct val="100000"/>
            </a:lnSpc>
            <a:spcBef>
              <a:spcPct val="0"/>
            </a:spcBef>
            <a:spcAft>
              <a:spcPct val="35000"/>
            </a:spcAft>
            <a:buNone/>
          </a:pPr>
          <a:r>
            <a:rPr lang="en-US" sz="1400" kern="1200"/>
            <a:t>According to Sir John Whitmore, “emotional intelligence can be described as interpersonal intelligence or, even more simply, as personal and social skills. Goleman and others have defined many competencies, including self-confidence, empathy, adaptability, and being a change catalyst, which can be grouped neatly into four domains: self-awareness, self-management, social awareness, and relationship management. That sounds straightforward enough and all of us combine these skills to some degree” (2017, p. 41).</a:t>
          </a:r>
        </a:p>
      </dsp:txBody>
      <dsp:txXfrm>
        <a:off x="85988" y="826779"/>
        <a:ext cx="5961402" cy="1928984"/>
      </dsp:txXfrm>
    </dsp:sp>
    <dsp:sp modelId="{88C1408A-DB43-4F18-8B9F-10247A1798A0}">
      <dsp:nvSpPr>
        <dsp:cNvPr id="0" name=""/>
        <dsp:cNvSpPr/>
      </dsp:nvSpPr>
      <dsp:spPr>
        <a:xfrm>
          <a:off x="0" y="3123045"/>
          <a:ext cx="6301601" cy="7444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C7E9DF8-5788-456D-8EB4-F581C4BF700F}">
      <dsp:nvSpPr>
        <dsp:cNvPr id="0" name=""/>
        <dsp:cNvSpPr/>
      </dsp:nvSpPr>
      <dsp:spPr>
        <a:xfrm>
          <a:off x="22520" y="3139796"/>
          <a:ext cx="40946" cy="4094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2D10D8C-7FB3-471F-86A0-F86A93F8D3F3}">
      <dsp:nvSpPr>
        <dsp:cNvPr id="0" name=""/>
        <dsp:cNvSpPr/>
      </dsp:nvSpPr>
      <dsp:spPr>
        <a:xfrm>
          <a:off x="85988" y="3123045"/>
          <a:ext cx="5961402" cy="19289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4151" tIns="204151" rIns="204151" bIns="204151" numCol="1" spcCol="1270" anchor="ctr" anchorCtr="0">
          <a:noAutofit/>
        </a:bodyPr>
        <a:lstStyle/>
        <a:p>
          <a:pPr marL="0" lvl="0" indent="0" algn="l" defTabSz="622300">
            <a:lnSpc>
              <a:spcPct val="100000"/>
            </a:lnSpc>
            <a:spcBef>
              <a:spcPct val="0"/>
            </a:spcBef>
            <a:spcAft>
              <a:spcPct val="35000"/>
            </a:spcAft>
            <a:buNone/>
          </a:pPr>
          <a:r>
            <a:rPr lang="en-US" sz="1400" kern="1200"/>
            <a:t>Emotional intelligence is "the ability to perceive and express emotions, to assimilate emotion in thought, to understand and judge with the help of emotions and to regulate one’s own emotions and others” (Hahn, 2012, p. 745). </a:t>
          </a:r>
        </a:p>
      </dsp:txBody>
      <dsp:txXfrm>
        <a:off x="85988" y="3123045"/>
        <a:ext cx="5961402" cy="192898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9DB8BE-76CD-45A7-8D4A-243FAD609A72}">
      <dsp:nvSpPr>
        <dsp:cNvPr id="0" name=""/>
        <dsp:cNvSpPr/>
      </dsp:nvSpPr>
      <dsp:spPr>
        <a:xfrm>
          <a:off x="0" y="166491"/>
          <a:ext cx="5509343" cy="267751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E4E5580-1D38-406C-9047-293EFF754986}">
      <dsp:nvSpPr>
        <dsp:cNvPr id="0" name=""/>
        <dsp:cNvSpPr/>
      </dsp:nvSpPr>
      <dsp:spPr>
        <a:xfrm>
          <a:off x="455753" y="1090925"/>
          <a:ext cx="829452" cy="82864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93330B2-C409-4361-AE47-0F28BE6B75BD}">
      <dsp:nvSpPr>
        <dsp:cNvPr id="0" name=""/>
        <dsp:cNvSpPr/>
      </dsp:nvSpPr>
      <dsp:spPr>
        <a:xfrm>
          <a:off x="1740959" y="751935"/>
          <a:ext cx="2479204" cy="15080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9607" tIns="159607" rIns="159607" bIns="159607" numCol="1" spcCol="1270" anchor="ctr" anchorCtr="0">
          <a:noAutofit/>
        </a:bodyPr>
        <a:lstStyle/>
        <a:p>
          <a:pPr marL="0" lvl="0" indent="0" algn="l" defTabSz="800100">
            <a:lnSpc>
              <a:spcPct val="90000"/>
            </a:lnSpc>
            <a:spcBef>
              <a:spcPct val="0"/>
            </a:spcBef>
            <a:spcAft>
              <a:spcPct val="35000"/>
            </a:spcAft>
            <a:buNone/>
          </a:pPr>
          <a:r>
            <a:rPr lang="en-US" sz="1800" kern="1200" dirty="0"/>
            <a:t>Commonly used tools: Myers Briggs, 16PF, and BarOn Eq-1</a:t>
          </a:r>
        </a:p>
      </dsp:txBody>
      <dsp:txXfrm>
        <a:off x="1740959" y="751935"/>
        <a:ext cx="2479204" cy="1508095"/>
      </dsp:txXfrm>
    </dsp:sp>
    <dsp:sp modelId="{E4C3B71C-025D-45B1-88D9-E1D982831CA3}">
      <dsp:nvSpPr>
        <dsp:cNvPr id="0" name=""/>
        <dsp:cNvSpPr/>
      </dsp:nvSpPr>
      <dsp:spPr>
        <a:xfrm>
          <a:off x="4220164" y="751935"/>
          <a:ext cx="1285774" cy="15066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9451" tIns="159451" rIns="159451" bIns="159451" numCol="1" spcCol="1270" anchor="ctr" anchorCtr="0">
          <a:noAutofit/>
        </a:bodyPr>
        <a:lstStyle/>
        <a:p>
          <a:pPr marL="0" lvl="0" indent="0" algn="l" defTabSz="533400">
            <a:lnSpc>
              <a:spcPct val="90000"/>
            </a:lnSpc>
            <a:spcBef>
              <a:spcPct val="0"/>
            </a:spcBef>
            <a:spcAft>
              <a:spcPct val="35000"/>
            </a:spcAft>
            <a:buNone/>
          </a:pPr>
          <a:r>
            <a:rPr lang="en-US" sz="1200" kern="1200" dirty="0"/>
            <a:t>To change the application to a determination of emotional intelligence would be little to no disruption to current practices where these tools are already in use</a:t>
          </a:r>
          <a:r>
            <a:rPr lang="en-US" sz="1100" kern="1200" dirty="0"/>
            <a:t>. </a:t>
          </a:r>
        </a:p>
      </dsp:txBody>
      <dsp:txXfrm>
        <a:off x="4220164" y="751935"/>
        <a:ext cx="1285774" cy="1506623"/>
      </dsp:txXfrm>
    </dsp:sp>
    <dsp:sp modelId="{47BC882F-8871-4FFE-A41A-05B3ADFE23C3}">
      <dsp:nvSpPr>
        <dsp:cNvPr id="0" name=""/>
        <dsp:cNvSpPr/>
      </dsp:nvSpPr>
      <dsp:spPr>
        <a:xfrm>
          <a:off x="0" y="3377564"/>
          <a:ext cx="5509343" cy="150662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6577070-2AC1-42A8-99BE-569C3B208815}">
      <dsp:nvSpPr>
        <dsp:cNvPr id="0" name=""/>
        <dsp:cNvSpPr/>
      </dsp:nvSpPr>
      <dsp:spPr>
        <a:xfrm>
          <a:off x="513417" y="3800854"/>
          <a:ext cx="829452" cy="82864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5DB9D2D-7C2C-4F67-85D8-8779CC1BAC23}">
      <dsp:nvSpPr>
        <dsp:cNvPr id="0" name=""/>
        <dsp:cNvSpPr/>
      </dsp:nvSpPr>
      <dsp:spPr>
        <a:xfrm>
          <a:off x="1614795" y="3376092"/>
          <a:ext cx="3764979" cy="15080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9607" tIns="159607" rIns="159607" bIns="159607" numCol="1" spcCol="1270" anchor="ctr" anchorCtr="0">
          <a:noAutofit/>
        </a:bodyPr>
        <a:lstStyle/>
        <a:p>
          <a:pPr marL="0" lvl="0" indent="0" algn="l" defTabSz="622300">
            <a:lnSpc>
              <a:spcPct val="90000"/>
            </a:lnSpc>
            <a:spcBef>
              <a:spcPct val="0"/>
            </a:spcBef>
            <a:spcAft>
              <a:spcPct val="35000"/>
            </a:spcAft>
            <a:buNone/>
          </a:pPr>
          <a:r>
            <a:rPr lang="en-US" sz="1400" kern="1200" dirty="0"/>
            <a:t>Mindfulness: can help leaders develop their self-awareness, which will in turn help them understand how they fit into organizational culture and how they can create a more balanced leadership style and develop greater self-regulation (Kaoun, 2019, p. 205). </a:t>
          </a:r>
        </a:p>
      </dsp:txBody>
      <dsp:txXfrm>
        <a:off x="1614795" y="3376092"/>
        <a:ext cx="3764979" cy="150809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C6EEDA-13CC-4886-A530-F387A343A61D}">
      <dsp:nvSpPr>
        <dsp:cNvPr id="0" name=""/>
        <dsp:cNvSpPr/>
      </dsp:nvSpPr>
      <dsp:spPr>
        <a:xfrm>
          <a:off x="210785" y="547086"/>
          <a:ext cx="1335114" cy="1335114"/>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62AC5B-A83A-4C0E-A109-1CC7A47B7392}">
      <dsp:nvSpPr>
        <dsp:cNvPr id="0" name=""/>
        <dsp:cNvSpPr/>
      </dsp:nvSpPr>
      <dsp:spPr>
        <a:xfrm>
          <a:off x="491159" y="827460"/>
          <a:ext cx="774366" cy="77436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029750C-85A9-4361-90B8-7D694277D967}">
      <dsp:nvSpPr>
        <dsp:cNvPr id="0" name=""/>
        <dsp:cNvSpPr/>
      </dsp:nvSpPr>
      <dsp:spPr>
        <a:xfrm>
          <a:off x="1831996" y="547086"/>
          <a:ext cx="3147056" cy="13351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33450">
            <a:lnSpc>
              <a:spcPct val="90000"/>
            </a:lnSpc>
            <a:spcBef>
              <a:spcPct val="0"/>
            </a:spcBef>
            <a:spcAft>
              <a:spcPct val="35000"/>
            </a:spcAft>
            <a:buNone/>
          </a:pPr>
          <a:r>
            <a:rPr lang="en-US" sz="2100" kern="1200"/>
            <a:t>Utilize one of the mentioned personality tools to determine how emotionally intelligent you may be. </a:t>
          </a:r>
        </a:p>
      </dsp:txBody>
      <dsp:txXfrm>
        <a:off x="1831996" y="547086"/>
        <a:ext cx="3147056" cy="1335114"/>
      </dsp:txXfrm>
    </dsp:sp>
    <dsp:sp modelId="{9EEBC618-B9D1-4175-B83B-19C73A4CAD49}">
      <dsp:nvSpPr>
        <dsp:cNvPr id="0" name=""/>
        <dsp:cNvSpPr/>
      </dsp:nvSpPr>
      <dsp:spPr>
        <a:xfrm>
          <a:off x="5527403" y="547086"/>
          <a:ext cx="1335114" cy="1335114"/>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B509F8-9273-4E6E-BD78-20087404694D}">
      <dsp:nvSpPr>
        <dsp:cNvPr id="0" name=""/>
        <dsp:cNvSpPr/>
      </dsp:nvSpPr>
      <dsp:spPr>
        <a:xfrm>
          <a:off x="5807777" y="827460"/>
          <a:ext cx="774366" cy="77436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C34BCDF-CBE8-4D8A-A256-D39D51C42473}">
      <dsp:nvSpPr>
        <dsp:cNvPr id="0" name=""/>
        <dsp:cNvSpPr/>
      </dsp:nvSpPr>
      <dsp:spPr>
        <a:xfrm>
          <a:off x="7148614" y="547086"/>
          <a:ext cx="3147056" cy="13351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33450">
            <a:lnSpc>
              <a:spcPct val="90000"/>
            </a:lnSpc>
            <a:spcBef>
              <a:spcPct val="0"/>
            </a:spcBef>
            <a:spcAft>
              <a:spcPct val="35000"/>
            </a:spcAft>
            <a:buNone/>
          </a:pPr>
          <a:r>
            <a:rPr lang="en-US" sz="2100" kern="1200"/>
            <a:t>Consider how to incorporate skill building of EI into your current work atmosphere.</a:t>
          </a:r>
        </a:p>
      </dsp:txBody>
      <dsp:txXfrm>
        <a:off x="7148614" y="547086"/>
        <a:ext cx="3147056" cy="1335114"/>
      </dsp:txXfrm>
    </dsp:sp>
    <dsp:sp modelId="{B069D1B3-B654-43B6-BAC2-61124870B977}">
      <dsp:nvSpPr>
        <dsp:cNvPr id="0" name=""/>
        <dsp:cNvSpPr/>
      </dsp:nvSpPr>
      <dsp:spPr>
        <a:xfrm>
          <a:off x="210785" y="2653223"/>
          <a:ext cx="1335114" cy="1335114"/>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88CB9C-8AF2-4E5D-8774-530108190094}">
      <dsp:nvSpPr>
        <dsp:cNvPr id="0" name=""/>
        <dsp:cNvSpPr/>
      </dsp:nvSpPr>
      <dsp:spPr>
        <a:xfrm>
          <a:off x="491159" y="2933597"/>
          <a:ext cx="774366" cy="77436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B7D5451-1D19-46C5-A754-2FDB2BA7AD50}">
      <dsp:nvSpPr>
        <dsp:cNvPr id="0" name=""/>
        <dsp:cNvSpPr/>
      </dsp:nvSpPr>
      <dsp:spPr>
        <a:xfrm>
          <a:off x="1831996" y="2653223"/>
          <a:ext cx="3147056" cy="13351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33450">
            <a:lnSpc>
              <a:spcPct val="90000"/>
            </a:lnSpc>
            <a:spcBef>
              <a:spcPct val="0"/>
            </a:spcBef>
            <a:spcAft>
              <a:spcPct val="35000"/>
            </a:spcAft>
            <a:buNone/>
          </a:pPr>
          <a:r>
            <a:rPr lang="en-US" sz="2100" kern="1200"/>
            <a:t>Work with your manager to create an action plan in order to develop these skills further</a:t>
          </a:r>
        </a:p>
      </dsp:txBody>
      <dsp:txXfrm>
        <a:off x="1831996" y="2653223"/>
        <a:ext cx="3147056" cy="1335114"/>
      </dsp:txXfrm>
    </dsp:sp>
    <dsp:sp modelId="{34F77979-B957-4BFD-BFF8-E0E952A8985A}">
      <dsp:nvSpPr>
        <dsp:cNvPr id="0" name=""/>
        <dsp:cNvSpPr/>
      </dsp:nvSpPr>
      <dsp:spPr>
        <a:xfrm>
          <a:off x="5527403" y="2653223"/>
          <a:ext cx="1335114" cy="1335114"/>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78368C3-3F77-4A5D-99D4-FC77EA9028A7}">
      <dsp:nvSpPr>
        <dsp:cNvPr id="0" name=""/>
        <dsp:cNvSpPr/>
      </dsp:nvSpPr>
      <dsp:spPr>
        <a:xfrm>
          <a:off x="5807777" y="2933597"/>
          <a:ext cx="774366" cy="77436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E93FE40-3706-4C1C-9627-CA58E5998EA0}">
      <dsp:nvSpPr>
        <dsp:cNvPr id="0" name=""/>
        <dsp:cNvSpPr/>
      </dsp:nvSpPr>
      <dsp:spPr>
        <a:xfrm>
          <a:off x="7148614" y="2653223"/>
          <a:ext cx="3147056" cy="13351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33450">
            <a:lnSpc>
              <a:spcPct val="90000"/>
            </a:lnSpc>
            <a:spcBef>
              <a:spcPct val="0"/>
            </a:spcBef>
            <a:spcAft>
              <a:spcPct val="35000"/>
            </a:spcAft>
            <a:buNone/>
          </a:pPr>
          <a:r>
            <a:rPr lang="en-US" sz="2100" kern="1200"/>
            <a:t>Stay tuned for additional workshops on developing EI for application in the workspace.</a:t>
          </a:r>
        </a:p>
      </dsp:txBody>
      <dsp:txXfrm>
        <a:off x="7148614" y="2653223"/>
        <a:ext cx="3147056" cy="1335114"/>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D4D960-16C3-4566-900A-499732EDD761}" type="datetimeFigureOut">
              <a:rPr lang="en-US" smtClean="0"/>
              <a:t>8/29/2021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21FD19-7FDF-4592-840A-E5FA0934F348}" type="slidenum">
              <a:rPr lang="en-US" smtClean="0"/>
              <a:t>‹#›</a:t>
            </a:fld>
            <a:endParaRPr lang="en-US"/>
          </a:p>
        </p:txBody>
      </p:sp>
    </p:spTree>
    <p:extLst>
      <p:ext uri="{BB962C8B-B14F-4D97-AF65-F5344CB8AC3E}">
        <p14:creationId xmlns:p14="http://schemas.microsoft.com/office/powerpoint/2010/main" val="275456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psychologytoday.com/us/basics/relationships"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www.psychologytoday.com/us/basics/authenticity"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Instructor note: Though this course is primarily intended to be taught virtually, feel free to pass out learners guides at the beginning of the course in order to provide an additional means of communicating the information if taught in person. Be sure presentation can be clearly seen and heard by all areas of the room.</a:t>
            </a:r>
          </a:p>
        </p:txBody>
      </p:sp>
      <p:sp>
        <p:nvSpPr>
          <p:cNvPr id="4" name="Slide Number Placeholder 3"/>
          <p:cNvSpPr>
            <a:spLocks noGrp="1"/>
          </p:cNvSpPr>
          <p:nvPr>
            <p:ph type="sldNum" sz="quarter" idx="5"/>
          </p:nvPr>
        </p:nvSpPr>
        <p:spPr/>
        <p:txBody>
          <a:bodyPr/>
          <a:lstStyle/>
          <a:p>
            <a:fld id="{C021FD19-7FDF-4592-840A-E5FA0934F348}" type="slidenum">
              <a:rPr lang="en-US" smtClean="0"/>
              <a:t>1</a:t>
            </a:fld>
            <a:endParaRPr lang="en-US"/>
          </a:p>
        </p:txBody>
      </p:sp>
    </p:spTree>
    <p:extLst>
      <p:ext uri="{BB962C8B-B14F-4D97-AF65-F5344CB8AC3E}">
        <p14:creationId xmlns:p14="http://schemas.microsoft.com/office/powerpoint/2010/main" val="9909923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45720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Though we’ve established why we should teach leaders to be emotionally intelligent, it should be mentioned as well that EI is powerful and can be used in negative ways as well. In Adam Grant’s (2014) article, </a:t>
            </a:r>
            <a:r>
              <a:rPr lang="en-US" sz="1800" i="1" dirty="0">
                <a:effectLst/>
                <a:latin typeface="Times New Roman" panose="02020603050405020304" pitchFamily="18" charset="0"/>
                <a:ea typeface="Calibri" panose="020F0502020204030204" pitchFamily="34" charset="0"/>
                <a:cs typeface="Times New Roman" panose="02020603050405020304" pitchFamily="18" charset="0"/>
              </a:rPr>
              <a:t>The Dark Side of Emotional Intelligence</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he explores the idea that “in some jobs, being in touch with emotions is essential. In others, it seems to be a detriment. And like any skill, being able to read people can be used for good or evil.” Emotional intelligence is essentially the ability to recognize, understand, and regulate emotions, which is not only important for a leader on a personal level, but equally as important to consider when interacting with a team built of diverse personalities. In gaining control of one’s own emotional intelligence, as suggested by Grant (2014), it can be used for either good or evil in the way a leader can influence others. </a:t>
            </a:r>
          </a:p>
          <a:p>
            <a:pPr marL="0" marR="0" indent="457200">
              <a:lnSpc>
                <a:spcPct val="200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Can you think of examples where a person may use emotional intelligence in a negative aspect? Or can you think of a leader who has exhibited strong EI but in a negative context? Please share in chat your thoughts and I will read a few out loud.</a:t>
            </a:r>
          </a:p>
          <a:p>
            <a:pPr marL="0" marR="0" indent="457200">
              <a:lnSpc>
                <a:spcPct val="200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r>
              <a:rPr lang="en-US" sz="1800" b="1" i="1" dirty="0">
                <a:effectLst/>
                <a:latin typeface="Times New Roman" panose="02020603050405020304" pitchFamily="18" charset="0"/>
                <a:ea typeface="Calibri" panose="020F0502020204030204" pitchFamily="34" charset="0"/>
                <a:cs typeface="Times New Roman" panose="02020603050405020304" pitchFamily="18" charset="0"/>
              </a:rPr>
              <a:t>Instructor reads a few examples from the chat and may also insert a personal example here. </a:t>
            </a:r>
            <a:endParaRPr lang="en-US" sz="1800" b="1" i="1"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When we consider this dark side, too much EI can result in inappropriate behaviors and actions. In considering potential drawback of EI, we can first consider that effective leaders have empathy for others, yet also must be able to make the tough decisions. Overidentifying with others and confusing empathy with sympathy can not only make decisions harder to make but can also ultimately result in inappropriate behavior and decision making (Hicks, 2008, p. 18). Leaders are also charged with having reasonable judgement of character, which leaves the possibility of becoming “judgmental and overly critical about the shortcomings they perceive in others” which may in turn cause to dismiss other people’s insights, making others feel undervalued and once again resulting in inappropriate behavior (2008, p. 18). Being a leader “involves a collective action meant to bring about significant changes, by increasing competence and motivation of all those involved” (Baesu, 2018, p. 77).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Once last implication to consider revolves around the idea that effective leaders are altruistic and focused on the general welfare of the company. According to Hicks (2008), this may be a façade, and “in fact, such leaders may be manipulative, selfish, and dishonest” (p. 18). A leader who is manipulative is overly confident and exerts excessive power in the workplace and may even use their own charisma to promote values they themselves don’t believe in (Baesu, 2018 p. 77). Further, “people who use their leadership roles solely to gain formal or informal power are not displaying leadership at all. Rather, they are using their EI to grasp what people want and to pander to those desires to gain personal authority and influence” (Hicks, 2008, p. 18.)</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C021FD19-7FDF-4592-840A-E5FA0934F348}" type="slidenum">
              <a:rPr lang="en-US" smtClean="0"/>
              <a:t>10</a:t>
            </a:fld>
            <a:endParaRPr lang="en-US"/>
          </a:p>
        </p:txBody>
      </p:sp>
    </p:spTree>
    <p:extLst>
      <p:ext uri="{BB962C8B-B14F-4D97-AF65-F5344CB8AC3E}">
        <p14:creationId xmlns:p14="http://schemas.microsoft.com/office/powerpoint/2010/main" val="9080122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covered a lot today in a short period of time. I hope that you are able to take something from this workshop to start building your own skillset to become emotionally intelligent, if you may not be already. And if you do find you already have a high level of EI, begin to think how you can properly utilize this skillset in your current role. I encourage use to use one of the tools mentioned to identify your own personality traits and to determine areas of strengths and weaknesses in order to become an even more well-rounded leader. Talk to your manager and develop an action plan to practice and strengthen these skills within your role. Or take a look at the references at the end of this presentation and within your own guide to self navigate emotional intelligence and identify the areas most important and relevant to you. </a:t>
            </a:r>
          </a:p>
          <a:p>
            <a:endParaRPr lang="en-US" dirty="0"/>
          </a:p>
          <a:p>
            <a:r>
              <a:rPr lang="en-US" dirty="0"/>
              <a:t>I want to thank you all for joining this workshop today. The goal was to introduce you to and start the conversation around emotional intelligence. Stay tuned for additional workshops based on developing your EI and successfully applying this skillset into your own career. </a:t>
            </a:r>
          </a:p>
          <a:p>
            <a:endParaRPr lang="en-US" dirty="0"/>
          </a:p>
          <a:p>
            <a:r>
              <a:rPr lang="en-US" dirty="0"/>
              <a:t>At this time, I’d like to open the floor to any questions. Feel free to take yourself off mute and ask or go ahead and put your question into the chat and I’d be more than happy to discuss. </a:t>
            </a:r>
          </a:p>
          <a:p>
            <a:endParaRPr lang="en-US" dirty="0"/>
          </a:p>
          <a:p>
            <a:r>
              <a:rPr lang="en-US" b="1" i="1" dirty="0"/>
              <a:t>Instructor takes questions until class is satisfied. If questions are not relevant to the group, offer to stay on after class to discuss further. </a:t>
            </a:r>
          </a:p>
        </p:txBody>
      </p:sp>
      <p:sp>
        <p:nvSpPr>
          <p:cNvPr id="4" name="Slide Number Placeholder 3"/>
          <p:cNvSpPr>
            <a:spLocks noGrp="1"/>
          </p:cNvSpPr>
          <p:nvPr>
            <p:ph type="sldNum" sz="quarter" idx="5"/>
          </p:nvPr>
        </p:nvSpPr>
        <p:spPr/>
        <p:txBody>
          <a:bodyPr/>
          <a:lstStyle/>
          <a:p>
            <a:fld id="{C021FD19-7FDF-4592-840A-E5FA0934F348}" type="slidenum">
              <a:rPr lang="en-US" smtClean="0"/>
              <a:t>11</a:t>
            </a:fld>
            <a:endParaRPr lang="en-US"/>
          </a:p>
        </p:txBody>
      </p:sp>
    </p:spTree>
    <p:extLst>
      <p:ext uri="{BB962C8B-B14F-4D97-AF65-F5344CB8AC3E}">
        <p14:creationId xmlns:p14="http://schemas.microsoft.com/office/powerpoint/2010/main" val="11867477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there are no more questions, that concludes our time for today. Please make sure to print (or take) a copy of the learner's guide to reference should you need reminders about what we went over in this course. Thank you again for participating and I hope everyone has a wonderful day!</a:t>
            </a:r>
          </a:p>
        </p:txBody>
      </p:sp>
      <p:sp>
        <p:nvSpPr>
          <p:cNvPr id="4" name="Slide Number Placeholder 3"/>
          <p:cNvSpPr>
            <a:spLocks noGrp="1"/>
          </p:cNvSpPr>
          <p:nvPr>
            <p:ph type="sldNum" sz="quarter" idx="5"/>
          </p:nvPr>
        </p:nvSpPr>
        <p:spPr/>
        <p:txBody>
          <a:bodyPr/>
          <a:lstStyle/>
          <a:p>
            <a:fld id="{C021FD19-7FDF-4592-840A-E5FA0934F348}" type="slidenum">
              <a:rPr lang="en-US" smtClean="0"/>
              <a:t>12</a:t>
            </a:fld>
            <a:endParaRPr lang="en-US"/>
          </a:p>
        </p:txBody>
      </p:sp>
    </p:spTree>
    <p:extLst>
      <p:ext uri="{BB962C8B-B14F-4D97-AF65-F5344CB8AC3E}">
        <p14:creationId xmlns:p14="http://schemas.microsoft.com/office/powerpoint/2010/main" val="9684418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21FD19-7FDF-4592-840A-E5FA0934F348}" type="slidenum">
              <a:rPr lang="en-US" smtClean="0"/>
              <a:t>14</a:t>
            </a:fld>
            <a:endParaRPr lang="en-US"/>
          </a:p>
        </p:txBody>
      </p:sp>
    </p:spTree>
    <p:extLst>
      <p:ext uri="{BB962C8B-B14F-4D97-AF65-F5344CB8AC3E}">
        <p14:creationId xmlns:p14="http://schemas.microsoft.com/office/powerpoint/2010/main" val="2667581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Instructor Note: Leave this screen up 20 minutes prior to start time. Welcome people as they join and ensure they can both hear you and see the screen. Next, ask each member as they join to follow the directions on the screen by opening chat and letting the class know who they are, what their role is, and what they know about emotional intelligence. </a:t>
            </a:r>
          </a:p>
          <a:p>
            <a:endParaRPr lang="en-US" dirty="0"/>
          </a:p>
          <a:p>
            <a:r>
              <a:rPr lang="en-US" b="1" i="1" dirty="0"/>
              <a:t>Start class on time, using the ice breaker to allow a few minutes for last minute stragglers to join.</a:t>
            </a:r>
          </a:p>
          <a:p>
            <a:endParaRPr lang="en-US" dirty="0"/>
          </a:p>
          <a:p>
            <a:r>
              <a:rPr lang="en-US" dirty="0"/>
              <a:t>Instructor: Introduce yourself, including who you are, your role in the organization, what led you to teaching this course (personal connection, education, </a:t>
            </a:r>
            <a:r>
              <a:rPr lang="en-US" dirty="0" err="1"/>
              <a:t>etc</a:t>
            </a:r>
            <a:r>
              <a:rPr lang="en-US" dirty="0"/>
              <a:t>). Next, begin reading out responses from the chat, encouraging colleagues to continue sharing what they know about EI as you read through the feed. Use this ice breaker up to 10 minutes past start time to ensure everyone has joined. </a:t>
            </a:r>
          </a:p>
        </p:txBody>
      </p:sp>
      <p:sp>
        <p:nvSpPr>
          <p:cNvPr id="4" name="Slide Number Placeholder 3"/>
          <p:cNvSpPr>
            <a:spLocks noGrp="1"/>
          </p:cNvSpPr>
          <p:nvPr>
            <p:ph type="sldNum" sz="quarter" idx="5"/>
          </p:nvPr>
        </p:nvSpPr>
        <p:spPr/>
        <p:txBody>
          <a:bodyPr/>
          <a:lstStyle/>
          <a:p>
            <a:fld id="{C021FD19-7FDF-4592-840A-E5FA0934F348}" type="slidenum">
              <a:rPr lang="en-US" smtClean="0"/>
              <a:t>2</a:t>
            </a:fld>
            <a:endParaRPr lang="en-US"/>
          </a:p>
        </p:txBody>
      </p:sp>
    </p:spTree>
    <p:extLst>
      <p:ext uri="{BB962C8B-B14F-4D97-AF65-F5344CB8AC3E}">
        <p14:creationId xmlns:p14="http://schemas.microsoft.com/office/powerpoint/2010/main" val="3222630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Instructor says: Let’s first start by going over our agenda for today’s class. Now that we’ve talked about each of you and what you know about emotional intelligence, let’s first define what emotional intelligence is. We will then discuss why leaders should be trained in EI, what tools you may already be familiar with that can help identify your own skillset, and also implications to consider once you’ve learned how powerful EI can be. Last, we will talk about next steps for you to consider in your own EI journey and I will also welcome any questions at the end. </a:t>
            </a:r>
          </a:p>
          <a:p>
            <a:endParaRPr lang="en-US" dirty="0"/>
          </a:p>
          <a:p>
            <a:r>
              <a:rPr lang="en-US" dirty="0"/>
              <a:t>I will ask occasionally for you to share your thoughts in chat or I may ask that you come off mute to talk to the class. This is a judgement free zone and is intended for us all to learn together. We will primarily use chat to communicate so please keep all lines on mute unless otherwise instructed. Now that our agenda and housekeeping is covered, let’s get started!</a:t>
            </a:r>
          </a:p>
        </p:txBody>
      </p:sp>
      <p:sp>
        <p:nvSpPr>
          <p:cNvPr id="4" name="Slide Number Placeholder 3"/>
          <p:cNvSpPr>
            <a:spLocks noGrp="1"/>
          </p:cNvSpPr>
          <p:nvPr>
            <p:ph type="sldNum" sz="quarter" idx="5"/>
          </p:nvPr>
        </p:nvSpPr>
        <p:spPr/>
        <p:txBody>
          <a:bodyPr/>
          <a:lstStyle/>
          <a:p>
            <a:fld id="{C021FD19-7FDF-4592-840A-E5FA0934F348}" type="slidenum">
              <a:rPr lang="en-US" smtClean="0"/>
              <a:t>3</a:t>
            </a:fld>
            <a:endParaRPr lang="en-US"/>
          </a:p>
        </p:txBody>
      </p:sp>
    </p:spTree>
    <p:extLst>
      <p:ext uri="{BB962C8B-B14F-4D97-AF65-F5344CB8AC3E}">
        <p14:creationId xmlns:p14="http://schemas.microsoft.com/office/powerpoint/2010/main" val="27813150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It could be considered common knowledge that generally, leadership requires a certain sense of empathy, awareness, and self-management, yet many organizations fail to appropriately address the need for high competence within this skillset.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concept of emotional intelligence was first academically introduced in a doctoral thesis in the U.S., in 1985, by Wayne Leon Payne, Ph.D. at the Union Institute in Cincinnati. Payne did not create waves in the field of leadership, yet he introduced a new concept that later changed existing theories about leadership, the role of management, and how a manager interacts with those they lead. In 1995, the article "What's your EQ?"  by Daniel Goleman appears in "Time,” changing the core ideas of traditional leadership and eventually introducing emotional intelligence as a core set of competencies vital for a leader to be effective and inspirational (Hahn, 2012, p. 744-745).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According to Sir John Whitmore, “emotional intelligence can be described as interpersonal intelligence or, even more simply, as personal and social skills. Goleman and others have defined many competencies, including self-confidence, empathy, adaptability, and being a change catalyst, which can be grouped neatly into four domains: self-awareness, self-management, social awareness, and relationship management. That sounds straightforward enough and all of us combine these skills to some degree” (2017, p. 41). Yet why are these skills integral to effective leadership and what effects does this approach have on employee retention and engagement? As it turns out, Goleman’s concept has been widely accepted by a variety of organizations across the globe, introducing emotional intelligence as a core component of being a leader.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r>
              <a:rPr lang="en-US" dirty="0"/>
              <a:t>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Emotional intelligence is "the ability to perceive and express emotions, to assimilate emotion in thought, to understand and judge with the help of emotions and to regulate one’s own emotions and others” (Hahn, 2012, p. 745).</a:t>
            </a:r>
            <a:r>
              <a:rPr lang="en-US" sz="1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introduction of this theory helped the business world better understand that the success of a person largely depends on emotional intelligence, acknowledging that besides intellect, an employee needs other qualities as well, such as self-awareness, self-management, social awareness, and relationship management, ultimately meaning an increased emotional competence (2012, p. 745). </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its core, “emotional intelligence is the ability to relate to others from a paradigm of trust, rather than one of fear,” which is essential for a leader in any industry (Whitmore, 2017, p. 40).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C021FD19-7FDF-4592-840A-E5FA0934F348}" type="slidenum">
              <a:rPr lang="en-US" smtClean="0"/>
              <a:t>4</a:t>
            </a:fld>
            <a:endParaRPr lang="en-US"/>
          </a:p>
        </p:txBody>
      </p:sp>
    </p:spTree>
    <p:extLst>
      <p:ext uri="{BB962C8B-B14F-4D97-AF65-F5344CB8AC3E}">
        <p14:creationId xmlns:p14="http://schemas.microsoft.com/office/powerpoint/2010/main" val="1421775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457200">
              <a:lnSpc>
                <a:spcPct val="200000"/>
              </a:lnSpc>
              <a:spcBef>
                <a:spcPts val="0"/>
              </a:spcBef>
              <a:spcAft>
                <a:spcPts val="800"/>
              </a:spcAft>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Daniel Goleman’s five domains of emotional intelligence (EI) can be broken down into the 4 quadrants mentioned. To understand this theory, basic definitions of each quadrant should first be considered. First, self-awareness involves understanding one’s own emotions, strengths, weaknesses and drives and being able to identify these within oneself.</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(Hicks, 2008, p. 18). In recognizing the impact of one’s own emotions, those who practice self-awareness use their “gut sense” to guide decisions, practice accurate self-assessment in knowing one’s strengths and weaknesses and have a sound sense of self-worth and capabilities (Macaleer, 2002, p. 11). D.D. Warrick (2019), author of “Leadership Illusions,” writes that there is a need for more self-aware leaders, pointing to organizations to develop professionals to provide training and coaching in preparing leaders to be more self-aware. Further, a variety of studies have reported the impact of unaware leaders on employee motivation, morale, and health, with support that “caustic, abrasive, and overbearing bosses may be taking years off their employee’s lives (Warrick, 2019, p. 6).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Second, self-management means not only having an awareness of one’s emotions and traits but being able to grasp and control those urges as well. Leaders must find ways to control their moods and impulses and even channel them into useful tools, especially when setting the example for subordinates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(Hicks, 2008, p. 18). This competency largely requires the ability to not only manage one’s emotions, but to also remain motivated when encountering triggers. Leaders who practice self-management further practice transparency in remaining honest and trustworthy, demonstrate adaptability in handling change, and possess the readiness to act and seize opportunities. In fact, these leaders are often insightful, creative, dynamic, and are capable of continuous improvement (Baesu, 2018, p. 73). This competency further incorporates optimism on behalf of the leader and a desire to attain achievement, where they demonstrate the drive to improve performance to meet their own standards of excellence (Macaleer, 2002, p. 12).</a:t>
            </a:r>
          </a:p>
          <a:p>
            <a:pPr marL="0" marR="0" indent="457200">
              <a:lnSpc>
                <a:spcPct val="200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Let’s take this to chat. Do you believe that you are someone who is self aware and able to manage your emotions? How do you do so? What do you feel is the biggest struggle faced by leaders when learning to be self-aware? Please share your thoughts and chat and I will share these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outloud</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t>
            </a:r>
          </a:p>
          <a:p>
            <a:pPr marL="0" marR="0" indent="457200">
              <a:lnSpc>
                <a:spcPct val="200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r>
              <a:rPr lang="en-US" sz="1800" b="1" i="1" dirty="0">
                <a:effectLst/>
                <a:latin typeface="Times New Roman" panose="02020603050405020304" pitchFamily="18" charset="0"/>
                <a:ea typeface="Calibri" panose="020F0502020204030204" pitchFamily="34" charset="0"/>
                <a:cs typeface="Times New Roman" panose="02020603050405020304" pitchFamily="18" charset="0"/>
              </a:rPr>
              <a:t>Instructor adds in personal anecdote or experience and then reads through the chat to share the ideas of others. </a:t>
            </a:r>
          </a:p>
          <a:p>
            <a:pPr marL="0" marR="0" indent="457200">
              <a:lnSpc>
                <a:spcPct val="200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Instructor says: Great! Thanks all for sharing! Let’s explore the last 2 components of Goleman’s model.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C021FD19-7FDF-4592-840A-E5FA0934F348}" type="slidenum">
              <a:rPr lang="en-US" smtClean="0"/>
              <a:t>5</a:t>
            </a:fld>
            <a:endParaRPr lang="en-US"/>
          </a:p>
        </p:txBody>
      </p:sp>
    </p:spTree>
    <p:extLst>
      <p:ext uri="{BB962C8B-B14F-4D97-AF65-F5344CB8AC3E}">
        <p14:creationId xmlns:p14="http://schemas.microsoft.com/office/powerpoint/2010/main" val="36255965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457200">
              <a:lnSpc>
                <a:spcPct val="200000"/>
              </a:lnSpc>
              <a:spcBef>
                <a:spcPts val="0"/>
              </a:spcBef>
              <a:spcAft>
                <a:spcPts val="800"/>
              </a:spcAft>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Social awareness is considered the ability to recognize and understand the emotions of other people, which is essentially thoughtfully considering the feelings of another, a concept more commonly referred to as empathy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(Hicks, 2008, p. 18). Empathy involves sensing the emotions of another, being able to view the situation through their perspective, and taking an active interest in what is needed. Additionally, those with skills in social awareness also demonstrate organizational awareness, where they are comfortable within decision networks and politics at an organizational level (Macaleer, 2002, p. 12). Social awareness can also apply to recognizing and meeting the needs of clients and customers, though the intended audience of this literature review is leaders and those they lead.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Relationship management is the fourth quadrant of EI, which relates to managing relationships within the workplace, by establishing appropriate social skills and recognizing that every member of a team can be a positive contributor if a leader takes the time to understand each person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(Hicks, 2008, p. 18). A leader who does well demonstrating relationship management can influence others through effective tactics of persuasion, demonstrates conflict management skills and being a change catalyst, where they may initiate, manage, and lead in a new direction. Further, these leaders are inspirational in how they use a compelling vision to motivate others, leading to the cultivation and maintenance of bonds and relationships (Macaleer, 2002 p. 12). To be effective, it’s instrumental for leaders to be skilled at listening to others, building relationships shouldered on trust, and involving and engaging others (Warrick, 2019, p. 7). </a:t>
            </a:r>
          </a:p>
          <a:p>
            <a:pPr marL="0" marR="0" indent="457200">
              <a:lnSpc>
                <a:spcPct val="200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Let’s take this to chat again! Let us know in the chat: What sets a great relationship apart from just a “good one?” Think about not just your personal relationships, but also relationships with your coworkers as well. Let’s see what you have to share!</a:t>
            </a:r>
          </a:p>
          <a:p>
            <a:pPr marL="0" marR="0" indent="457200">
              <a:lnSpc>
                <a:spcPct val="200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r>
              <a:rPr lang="en-US" sz="1800" b="1" i="1" dirty="0">
                <a:effectLst/>
                <a:latin typeface="Times New Roman" panose="02020603050405020304" pitchFamily="18" charset="0"/>
                <a:ea typeface="Calibri" panose="020F0502020204030204" pitchFamily="34" charset="0"/>
                <a:cs typeface="Times New Roman" panose="02020603050405020304" pitchFamily="18" charset="0"/>
              </a:rPr>
              <a:t>Instructor reads several ideas shared in the chat.</a:t>
            </a:r>
          </a:p>
          <a:p>
            <a:pPr marL="0" marR="0" indent="457200">
              <a:lnSpc>
                <a:spcPct val="200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Great all! Thanks for sharing! Research shows that “one of the main factors that sets great relationships apart from merely good ones is the depth of emotional </a:t>
            </a:r>
            <a:r>
              <a:rPr lang="en-US" sz="1800" u="none" strike="noStrike"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hlinkClick r:id="rId3" tooltip="Psychology Today looks at intimacy"/>
              </a:rPr>
              <a:t>intimacy</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There are, of course, other factors that contribute, but </a:t>
            </a:r>
            <a:r>
              <a:rPr lang="en-US" sz="1800" u="none" strike="noStrike"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hlinkClick r:id="rId4" tooltip="Psychology Today looks at authenticity"/>
              </a:rPr>
              <a:t>authenticity</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vulnerability and deep emotional connectedness are right up there at the top of the list” (Bloom, 2011). While it may seem a stretch to consider the connection between a leader and subordinates as a relationship, that is exactly what it is. In the workplace, we often build bonds with the people who we spend most of our days with. In my own experience, some of my coworkers have become some of my closest friends in part due to the experiences we have had together. Here is where the importance of emotional intelligence plays a role for a leader in terms of these relationships.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As a leader or subordinate, “connecting to ourselves on a feeling level is, for many of us, much easier said than done, but with practice, we can learn the language of emotions and become skilled at recognizing feelings when they arise, identifying them, experiencing them, and ultimately, honoring them through our communications and/or actions” (2011). In being able to recognize feelings as they arise as a leader, we can connect to our staff in a way that they not only trust our authenticity but feel as though they are safe in discussing their emotions and issues at hand. This not only prevents issues from getting out of control or past the time to reconcile, but also provides hindsight before an issue becomes just that.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C021FD19-7FDF-4592-840A-E5FA0934F348}" type="slidenum">
              <a:rPr lang="en-US" smtClean="0"/>
              <a:t>6</a:t>
            </a:fld>
            <a:endParaRPr lang="en-US"/>
          </a:p>
        </p:txBody>
      </p:sp>
    </p:spTree>
    <p:extLst>
      <p:ext uri="{BB962C8B-B14F-4D97-AF65-F5344CB8AC3E}">
        <p14:creationId xmlns:p14="http://schemas.microsoft.com/office/powerpoint/2010/main" val="33675682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45720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Now that we’ve covered what EI is, let’s talk more about why we should train leaders to be emotionally intelligent. In a peer reviewed article by Professor Todorut Amalia Venera (2019), “one of the most important factors in creating an organizational climate that contributes to the development of the employees and stimulates them to contribute fully to the achievement of the organization's objectives, is the presence of emotionally intelligent leaders” (p. 160).  In tandem with this statement, leadership can be defined as the process of influencing and motivating others in the direction of achieving common goals. According to Venera (2019), the leader's role has a strong emotional component, hence need for emotional competences (p. 160).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a:t>
            </a:r>
            <a:r>
              <a:rPr lang="en-US" sz="1800" i="1" dirty="0">
                <a:effectLst/>
                <a:latin typeface="Times New Roman" panose="02020603050405020304" pitchFamily="18" charset="0"/>
                <a:ea typeface="Calibri" panose="020F0502020204030204" pitchFamily="34" charset="0"/>
                <a:cs typeface="Times New Roman" panose="02020603050405020304" pitchFamily="18" charset="0"/>
              </a:rPr>
              <a:t>International Journal on Leadership</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published an article in 2019 entitled “Role of Emotional Intelligence in Effective Leadership,” acknowledging the notion that EI plays a vital role in the effectiveness of leaders and has become an emerging construct which has attracted not only practitioners and academics, but also the domain of psychological research. Further, “EI has become increasingly prevalent in the selection, training, and development processes of organizations,” with findings that there “exists a significant relation between a leader’s level of EI with work performance of subordinates” (Yadav, 2019, p. 27).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Venera (2019) speaks to the fact that the role of the leader to be emotionally responsible is fundamental to leadership practice. In establishing that emotional intelligence manifests itself via skills of self-awareness and self-control of emotions, as well as social skills, it should further be notated that being a leader is primarily about motivation, empathy, and inspiring others through the ability to communicate emotionally.  In fact, Venera (2019) argues, “no one will be motivated, inspired, excited and even loyal to the manager if he is not capable of emotional connection” (p. 160).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C021FD19-7FDF-4592-840A-E5FA0934F348}" type="slidenum">
              <a:rPr lang="en-US" smtClean="0"/>
              <a:t>7</a:t>
            </a:fld>
            <a:endParaRPr lang="en-US"/>
          </a:p>
        </p:txBody>
      </p:sp>
    </p:spTree>
    <p:extLst>
      <p:ext uri="{BB962C8B-B14F-4D97-AF65-F5344CB8AC3E}">
        <p14:creationId xmlns:p14="http://schemas.microsoft.com/office/powerpoint/2010/main" val="23048793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45720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Robert Hicks (2008), clinical professor of organizational behavior at the University of Texas, wrote that “recent research has found that effective leaders consistently have a high level of EI and that EI is a better predictor of life success (not only occupational attainments but also satisfaction with life, friendships, and family) than is intelligence quotient (IQ). Such evidence has led to this saying: “IQ gets you hired, but EQ [emotional quotient] gets you promoted.” This is not to say that IQ and technical skills are irrelevant—of course they matter. But they may be viewed as threshold capabilities—that is, they are necessary for attaining high-level managerial positions” (p. 18).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In the article, “Emotional Intelligence: How Does it Affect Leadership,” authors William D. Macaleer and Jones B. Shannon (2002) attempt to link the idea of EI and why it should matter to the business world. According to Macaleer and Shannon, “there is increasing evidence in the business community and elsewhere that some of the issues with the X-generation and Y-generation folks integrating into organizations are the result of underdeveloped emotional intelligence. They may not have the experience, maturity, or good mentoring and focus necessary to develop these skills at their young ages and, instead, tend to rely on technical or specifically acquired skills to propel them through the minefields of organizational existence. This sometimes is not enough to carry a person, resulting in individual and organizational dysfunction” (p. 10).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If there is already an identified lack of emotional intelligence development, then there is clearly a case for supporting EI education in the workplace, especially for leaders who can cascade these learned behaviors down the line. Associate Professor Camelia Baesu (2018) from the University of Suceava, Romania wrote, “leaders play an absolute emotional role, having the maximum capacity of influencing all members’ emotions in modern organizations. In performing organizations there must be an encouraging emotional bond between the leadership representatives and employees. The performance or downfall in an organization depends significantly on the leader’s capacity of channeling emotions in a positive or negative direction” (p. 73). The impact of personal behavior is far reaching, with Goleman arguing that a leader's behavior creates a culture of either dissonance or resonance. Goleman’s research concludes that “where there is resonant leadership there is also a sustainable high level of excellence in business performance” (Macaleer, 2002, p. 11).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In the last few decades, research has proven that group decision making is superior to one individual’s mindset, with one exception. According to this research, “if the group lacks harmony or the ability to cooperate, decision-making quality and speed suffer. . . even groups comprising brilliant individuals will make bad decisions if the group disintegrates into bickering, interpersonal rivalry, or power plays” (Goleman,</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 Boyatzis, &amp; McKee,</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2002, p. 56). A leader holds the foundation in that emotions are contagious, and people will naturally pay attention to the actions and behaviors of a leader, leaving a leader responsible for setting the tone and helping to create the group’s emotional reality (2002, p. 56). If a leader is not emotionally intelligent and not cascading these behaviors to those they lead, a team is likely to stray far from their goals and motivations. Collective EI is what sets high-performing teams apart from average performing teams, according to Goldman (2002, p. 58).</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According to Joseph Raelin (2003), “compassionate leaders do not seek to control or to awe others because of some unmet ego needs. . . they seek to elevate others so that the whole community can benefit. What makes them special is not necessarily their own elevation to a high state of development but an interpersonal commitment to the dignity of others. They recognize the potential contribution of each member of the community, no matter what his or her position or status.” As a compassionate leader, there are many ways to foster emotional intelligence with a team, like “developing emotional awareness norms, such as taking time to get to know each other to increase interpersonal understanding and to ensure equal participation so that all perspectives can be considered. Emotional regulation norms include setting ground rules for conversational courtesy, providing emotional support to help team members, creating outlets to express emotions, and developing a positive communication environment” (Levi, 2017, p. 118).</a:t>
            </a:r>
          </a:p>
          <a:p>
            <a:pPr marL="0" marR="0" indent="457200">
              <a:lnSpc>
                <a:spcPct val="200000"/>
              </a:lnSpc>
              <a:spcBef>
                <a:spcPts val="0"/>
              </a:spcBef>
              <a:spcAft>
                <a:spcPts val="800"/>
              </a:spcAft>
            </a:pP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Let’s take this to chat. I want to hear from all of you: Do you see value in becoming more emotionally intelligent? How do you think your team may react to a leader who is more empathetic and works to inspire and motivate by better identifying the emotions of others? Do you recognize these qualities in yourself already or maybe even a leader you look up to now? Let us know in the chat!</a:t>
            </a:r>
          </a:p>
          <a:p>
            <a:pPr marL="0" marR="0" indent="457200">
              <a:lnSpc>
                <a:spcPct val="200000"/>
              </a:lnSpc>
              <a:spcBef>
                <a:spcPts val="0"/>
              </a:spcBef>
              <a:spcAft>
                <a:spcPts val="800"/>
              </a:spcAft>
            </a:pP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r>
              <a:rPr lang="en-US" sz="18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Instructor reads through chat, encouraging the class to continue the conversation even though not all answers may be read. </a:t>
            </a:r>
          </a:p>
          <a:p>
            <a:pPr marL="0" marR="0" indent="457200">
              <a:lnSpc>
                <a:spcPct val="200000"/>
              </a:lnSpc>
              <a:spcBef>
                <a:spcPts val="0"/>
              </a:spcBef>
              <a:spcAft>
                <a:spcPts val="800"/>
              </a:spcAft>
            </a:pPr>
            <a:endParaRPr lang="en-US" sz="18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r>
              <a:rPr lang="en-US" sz="1800" b="0"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Excellent! I appreciate the participation today! Let’s now explore some of the tools you have access to in order to help identify emotional intelligence. Drop a yes or no in chat if you’ve ever heard of or have used any of these tools before. </a:t>
            </a:r>
            <a:endParaRPr lang="en-US" sz="1800" b="0" i="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C021FD19-7FDF-4592-840A-E5FA0934F348}" type="slidenum">
              <a:rPr lang="en-US" smtClean="0"/>
              <a:t>8</a:t>
            </a:fld>
            <a:endParaRPr lang="en-US"/>
          </a:p>
        </p:txBody>
      </p:sp>
    </p:spTree>
    <p:extLst>
      <p:ext uri="{BB962C8B-B14F-4D97-AF65-F5344CB8AC3E}">
        <p14:creationId xmlns:p14="http://schemas.microsoft.com/office/powerpoint/2010/main" val="32907756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45720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In addition to building a clear connection between effective leadership and the utilization of EI, it should be noted that there are several tools already well known to the business world that help provide insight into how a person communicates and makes decisions, such as Myers Briggs, 16PF, and BarOn Eq-1. According to research, “a common approach is to use a combination of these tools to determine the level of competency and emotional intelligence skills of high performers. . . These can then be benchmarks for hiring, promotion, and career-development activities and developing competency models for other positions” (Macaleer, 2002, p. 16). It’s common enough practice for corporations to utilize one of these methods already, especially upon hiring individuals to determine what type of worker or personality they may be. To change the application to a determination of emotional intelligence would be little to no disruption to current practices where these tools are already in use.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Mindfulness is another practice that has recently been trending in the business world, receiving praise from business and development professionals who believe in this practice to unlock the full potential of a learners’ EI (Kaoun, 2019, p. 200). One such professional, Tarek M. Kaoun (2019), argues that teaching EI from a cognitive perspective only contributes very little to developing emotionally intelligent leaders. In fact, Kaoun (2019) believes that EI is “predicated on the need to push deeper into our mental and emotional capabilities in order to truly feel, experience, and understand EI. . . we need to push beyond surface” (p. 202). According to Kaoun’s (2019) research, mindfulness can help leaders develop their self-awareness, which will in turn help them understand how they fit into organizational culture and how they can create a more balanced leadership style and develop greater self-regulation (p. 205). Though Kaoun’s (2019) approach is just one way to improve a leaders emotional intelligence skill, it is evidence that the business world is already in tune with practices that can be used to push deeper, helping to create better leaders for the future. </a:t>
            </a:r>
          </a:p>
          <a:p>
            <a:pPr marL="0" marR="0" indent="457200">
              <a:lnSpc>
                <a:spcPct val="200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C021FD19-7FDF-4592-840A-E5FA0934F348}" type="slidenum">
              <a:rPr lang="en-US" smtClean="0"/>
              <a:t>9</a:t>
            </a:fld>
            <a:endParaRPr lang="en-US"/>
          </a:p>
        </p:txBody>
      </p:sp>
    </p:spTree>
    <p:extLst>
      <p:ext uri="{BB962C8B-B14F-4D97-AF65-F5344CB8AC3E}">
        <p14:creationId xmlns:p14="http://schemas.microsoft.com/office/powerpoint/2010/main" val="14674095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B07B9-3666-4323-ABAE-D34A39153A2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1AEFDA4-1BA8-4D4E-B9EF-57BEC94733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96A3AFA-D016-477B-8759-B9EEC6386E34}"/>
              </a:ext>
            </a:extLst>
          </p:cNvPr>
          <p:cNvSpPr>
            <a:spLocks noGrp="1"/>
          </p:cNvSpPr>
          <p:nvPr>
            <p:ph type="dt" sz="half" idx="10"/>
          </p:nvPr>
        </p:nvSpPr>
        <p:spPr/>
        <p:txBody>
          <a:bodyPr/>
          <a:lstStyle/>
          <a:p>
            <a:fld id="{D516C0BB-99E7-484C-8014-78758437C0DE}" type="datetimeFigureOut">
              <a:rPr lang="en-US" smtClean="0"/>
              <a:t>8/29/2021</a:t>
            </a:fld>
            <a:endParaRPr lang="en-US"/>
          </a:p>
        </p:txBody>
      </p:sp>
      <p:sp>
        <p:nvSpPr>
          <p:cNvPr id="5" name="Footer Placeholder 4">
            <a:extLst>
              <a:ext uri="{FF2B5EF4-FFF2-40B4-BE49-F238E27FC236}">
                <a16:creationId xmlns:a16="http://schemas.microsoft.com/office/drawing/2014/main" id="{56897F7E-DA09-42D5-8C25-DF01744F86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5A7C8C-7FD1-4E66-A3C6-06D29D766553}"/>
              </a:ext>
            </a:extLst>
          </p:cNvPr>
          <p:cNvSpPr>
            <a:spLocks noGrp="1"/>
          </p:cNvSpPr>
          <p:nvPr>
            <p:ph type="sldNum" sz="quarter" idx="12"/>
          </p:nvPr>
        </p:nvSpPr>
        <p:spPr/>
        <p:txBody>
          <a:bodyPr/>
          <a:lstStyle/>
          <a:p>
            <a:fld id="{DAEECDCB-6151-4355-8EA4-BAF12FCDC1AE}" type="slidenum">
              <a:rPr lang="en-US" smtClean="0"/>
              <a:t>‹#›</a:t>
            </a:fld>
            <a:endParaRPr lang="en-US"/>
          </a:p>
        </p:txBody>
      </p:sp>
    </p:spTree>
    <p:extLst>
      <p:ext uri="{BB962C8B-B14F-4D97-AF65-F5344CB8AC3E}">
        <p14:creationId xmlns:p14="http://schemas.microsoft.com/office/powerpoint/2010/main" val="25657883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38452-2002-4E07-A5DF-8AB79EFE8E7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34E483B-D473-4F08-9213-40D50F4636F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2AB188-F439-4BDF-BFA7-E0F2AEE64758}"/>
              </a:ext>
            </a:extLst>
          </p:cNvPr>
          <p:cNvSpPr>
            <a:spLocks noGrp="1"/>
          </p:cNvSpPr>
          <p:nvPr>
            <p:ph type="dt" sz="half" idx="10"/>
          </p:nvPr>
        </p:nvSpPr>
        <p:spPr/>
        <p:txBody>
          <a:bodyPr/>
          <a:lstStyle/>
          <a:p>
            <a:fld id="{D516C0BB-99E7-484C-8014-78758437C0DE}" type="datetimeFigureOut">
              <a:rPr lang="en-US" smtClean="0"/>
              <a:t>8/29/2021</a:t>
            </a:fld>
            <a:endParaRPr lang="en-US"/>
          </a:p>
        </p:txBody>
      </p:sp>
      <p:sp>
        <p:nvSpPr>
          <p:cNvPr id="5" name="Footer Placeholder 4">
            <a:extLst>
              <a:ext uri="{FF2B5EF4-FFF2-40B4-BE49-F238E27FC236}">
                <a16:creationId xmlns:a16="http://schemas.microsoft.com/office/drawing/2014/main" id="{88263554-BD2A-4787-8EE2-4FB51C53BD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123485-FEBC-4359-B11F-41C0C355E87A}"/>
              </a:ext>
            </a:extLst>
          </p:cNvPr>
          <p:cNvSpPr>
            <a:spLocks noGrp="1"/>
          </p:cNvSpPr>
          <p:nvPr>
            <p:ph type="sldNum" sz="quarter" idx="12"/>
          </p:nvPr>
        </p:nvSpPr>
        <p:spPr/>
        <p:txBody>
          <a:bodyPr/>
          <a:lstStyle/>
          <a:p>
            <a:fld id="{DAEECDCB-6151-4355-8EA4-BAF12FCDC1AE}" type="slidenum">
              <a:rPr lang="en-US" smtClean="0"/>
              <a:t>‹#›</a:t>
            </a:fld>
            <a:endParaRPr lang="en-US"/>
          </a:p>
        </p:txBody>
      </p:sp>
    </p:spTree>
    <p:extLst>
      <p:ext uri="{BB962C8B-B14F-4D97-AF65-F5344CB8AC3E}">
        <p14:creationId xmlns:p14="http://schemas.microsoft.com/office/powerpoint/2010/main" val="8662470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3C2936-A903-4A41-93A9-33DF026258A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F2D8045-82D5-4B56-9B0C-517AC60F840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C9C9F3-B4B7-4E5A-BD47-654E23EEA6D6}"/>
              </a:ext>
            </a:extLst>
          </p:cNvPr>
          <p:cNvSpPr>
            <a:spLocks noGrp="1"/>
          </p:cNvSpPr>
          <p:nvPr>
            <p:ph type="dt" sz="half" idx="10"/>
          </p:nvPr>
        </p:nvSpPr>
        <p:spPr/>
        <p:txBody>
          <a:bodyPr/>
          <a:lstStyle/>
          <a:p>
            <a:fld id="{D516C0BB-99E7-484C-8014-78758437C0DE}" type="datetimeFigureOut">
              <a:rPr lang="en-US" smtClean="0"/>
              <a:t>8/29/2021</a:t>
            </a:fld>
            <a:endParaRPr lang="en-US"/>
          </a:p>
        </p:txBody>
      </p:sp>
      <p:sp>
        <p:nvSpPr>
          <p:cNvPr id="5" name="Footer Placeholder 4">
            <a:extLst>
              <a:ext uri="{FF2B5EF4-FFF2-40B4-BE49-F238E27FC236}">
                <a16:creationId xmlns:a16="http://schemas.microsoft.com/office/drawing/2014/main" id="{0F068AC7-5BC7-4D0A-ABD5-1F853C69F8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6D787B-6972-4F7A-8054-0E44B62F257B}"/>
              </a:ext>
            </a:extLst>
          </p:cNvPr>
          <p:cNvSpPr>
            <a:spLocks noGrp="1"/>
          </p:cNvSpPr>
          <p:nvPr>
            <p:ph type="sldNum" sz="quarter" idx="12"/>
          </p:nvPr>
        </p:nvSpPr>
        <p:spPr/>
        <p:txBody>
          <a:bodyPr/>
          <a:lstStyle/>
          <a:p>
            <a:fld id="{DAEECDCB-6151-4355-8EA4-BAF12FCDC1AE}" type="slidenum">
              <a:rPr lang="en-US" smtClean="0"/>
              <a:t>‹#›</a:t>
            </a:fld>
            <a:endParaRPr lang="en-US"/>
          </a:p>
        </p:txBody>
      </p:sp>
    </p:spTree>
    <p:extLst>
      <p:ext uri="{BB962C8B-B14F-4D97-AF65-F5344CB8AC3E}">
        <p14:creationId xmlns:p14="http://schemas.microsoft.com/office/powerpoint/2010/main" val="849439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0F331-F73A-445E-B33D-41195B2C974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4D707E4-0F00-4B93-916A-4904BA6666F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96B7B3-054E-4621-A60B-FFC738B7BA9B}"/>
              </a:ext>
            </a:extLst>
          </p:cNvPr>
          <p:cNvSpPr>
            <a:spLocks noGrp="1"/>
          </p:cNvSpPr>
          <p:nvPr>
            <p:ph type="dt" sz="half" idx="10"/>
          </p:nvPr>
        </p:nvSpPr>
        <p:spPr/>
        <p:txBody>
          <a:bodyPr/>
          <a:lstStyle/>
          <a:p>
            <a:fld id="{D516C0BB-99E7-484C-8014-78758437C0DE}" type="datetimeFigureOut">
              <a:rPr lang="en-US" smtClean="0"/>
              <a:t>8/29/2021</a:t>
            </a:fld>
            <a:endParaRPr lang="en-US"/>
          </a:p>
        </p:txBody>
      </p:sp>
      <p:sp>
        <p:nvSpPr>
          <p:cNvPr id="5" name="Footer Placeholder 4">
            <a:extLst>
              <a:ext uri="{FF2B5EF4-FFF2-40B4-BE49-F238E27FC236}">
                <a16:creationId xmlns:a16="http://schemas.microsoft.com/office/drawing/2014/main" id="{03CD2E9D-6586-437C-8F3F-AE3F4113A6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3FBA04-355F-4B25-98DA-7AA2B6F856F0}"/>
              </a:ext>
            </a:extLst>
          </p:cNvPr>
          <p:cNvSpPr>
            <a:spLocks noGrp="1"/>
          </p:cNvSpPr>
          <p:nvPr>
            <p:ph type="sldNum" sz="quarter" idx="12"/>
          </p:nvPr>
        </p:nvSpPr>
        <p:spPr/>
        <p:txBody>
          <a:bodyPr/>
          <a:lstStyle/>
          <a:p>
            <a:fld id="{DAEECDCB-6151-4355-8EA4-BAF12FCDC1AE}" type="slidenum">
              <a:rPr lang="en-US" smtClean="0"/>
              <a:t>‹#›</a:t>
            </a:fld>
            <a:endParaRPr lang="en-US"/>
          </a:p>
        </p:txBody>
      </p:sp>
    </p:spTree>
    <p:extLst>
      <p:ext uri="{BB962C8B-B14F-4D97-AF65-F5344CB8AC3E}">
        <p14:creationId xmlns:p14="http://schemas.microsoft.com/office/powerpoint/2010/main" val="3413533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C8DEBB-A7B7-4F64-87E1-DD22944C8E2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945AAC8-7B3C-4327-9F94-6DE8B329276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A5E1F52-64AA-44AD-91A4-C2B10BB730BD}"/>
              </a:ext>
            </a:extLst>
          </p:cNvPr>
          <p:cNvSpPr>
            <a:spLocks noGrp="1"/>
          </p:cNvSpPr>
          <p:nvPr>
            <p:ph type="dt" sz="half" idx="10"/>
          </p:nvPr>
        </p:nvSpPr>
        <p:spPr/>
        <p:txBody>
          <a:bodyPr/>
          <a:lstStyle/>
          <a:p>
            <a:fld id="{D516C0BB-99E7-484C-8014-78758437C0DE}" type="datetimeFigureOut">
              <a:rPr lang="en-US" smtClean="0"/>
              <a:t>8/29/2021</a:t>
            </a:fld>
            <a:endParaRPr lang="en-US"/>
          </a:p>
        </p:txBody>
      </p:sp>
      <p:sp>
        <p:nvSpPr>
          <p:cNvPr id="5" name="Footer Placeholder 4">
            <a:extLst>
              <a:ext uri="{FF2B5EF4-FFF2-40B4-BE49-F238E27FC236}">
                <a16:creationId xmlns:a16="http://schemas.microsoft.com/office/drawing/2014/main" id="{3009D927-2390-4371-A2BF-7F5AF3B1DE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40B256-8578-4D59-A216-58DAC43D6DE4}"/>
              </a:ext>
            </a:extLst>
          </p:cNvPr>
          <p:cNvSpPr>
            <a:spLocks noGrp="1"/>
          </p:cNvSpPr>
          <p:nvPr>
            <p:ph type="sldNum" sz="quarter" idx="12"/>
          </p:nvPr>
        </p:nvSpPr>
        <p:spPr/>
        <p:txBody>
          <a:bodyPr/>
          <a:lstStyle/>
          <a:p>
            <a:fld id="{DAEECDCB-6151-4355-8EA4-BAF12FCDC1AE}" type="slidenum">
              <a:rPr lang="en-US" smtClean="0"/>
              <a:t>‹#›</a:t>
            </a:fld>
            <a:endParaRPr lang="en-US"/>
          </a:p>
        </p:txBody>
      </p:sp>
    </p:spTree>
    <p:extLst>
      <p:ext uri="{BB962C8B-B14F-4D97-AF65-F5344CB8AC3E}">
        <p14:creationId xmlns:p14="http://schemas.microsoft.com/office/powerpoint/2010/main" val="685891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A8118-8BFD-4A7C-ABB0-A9ECDBAC10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FCD4BED-DD3B-4837-A8C2-CE0B9B500AB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B7E7350-898E-4D34-B194-62C0710481C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7A6D44F-A1B4-4AC3-8C12-72CD09564263}"/>
              </a:ext>
            </a:extLst>
          </p:cNvPr>
          <p:cNvSpPr>
            <a:spLocks noGrp="1"/>
          </p:cNvSpPr>
          <p:nvPr>
            <p:ph type="dt" sz="half" idx="10"/>
          </p:nvPr>
        </p:nvSpPr>
        <p:spPr/>
        <p:txBody>
          <a:bodyPr/>
          <a:lstStyle/>
          <a:p>
            <a:fld id="{D516C0BB-99E7-484C-8014-78758437C0DE}" type="datetimeFigureOut">
              <a:rPr lang="en-US" smtClean="0"/>
              <a:t>8/29/2021</a:t>
            </a:fld>
            <a:endParaRPr lang="en-US"/>
          </a:p>
        </p:txBody>
      </p:sp>
      <p:sp>
        <p:nvSpPr>
          <p:cNvPr id="6" name="Footer Placeholder 5">
            <a:extLst>
              <a:ext uri="{FF2B5EF4-FFF2-40B4-BE49-F238E27FC236}">
                <a16:creationId xmlns:a16="http://schemas.microsoft.com/office/drawing/2014/main" id="{FCF5ADB0-AF3D-400B-A7B5-3D33BE72B08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54268D-A8C4-419C-B5D8-A9793CC59A61}"/>
              </a:ext>
            </a:extLst>
          </p:cNvPr>
          <p:cNvSpPr>
            <a:spLocks noGrp="1"/>
          </p:cNvSpPr>
          <p:nvPr>
            <p:ph type="sldNum" sz="quarter" idx="12"/>
          </p:nvPr>
        </p:nvSpPr>
        <p:spPr/>
        <p:txBody>
          <a:bodyPr/>
          <a:lstStyle/>
          <a:p>
            <a:fld id="{DAEECDCB-6151-4355-8EA4-BAF12FCDC1AE}" type="slidenum">
              <a:rPr lang="en-US" smtClean="0"/>
              <a:t>‹#›</a:t>
            </a:fld>
            <a:endParaRPr lang="en-US"/>
          </a:p>
        </p:txBody>
      </p:sp>
    </p:spTree>
    <p:extLst>
      <p:ext uri="{BB962C8B-B14F-4D97-AF65-F5344CB8AC3E}">
        <p14:creationId xmlns:p14="http://schemas.microsoft.com/office/powerpoint/2010/main" val="3615484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869CB-C982-4395-B7B8-878166E1E4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140B768-90F2-4940-9C17-D85FF1ED12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0417D39-0928-4769-AF4F-87598130503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93E12B6-2278-41CB-9822-C94914D05F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CCD8F18-CD25-4D39-B41C-36AE2C01CE6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8CE4FBD-CD96-4071-9E50-0CFC8A1B2633}"/>
              </a:ext>
            </a:extLst>
          </p:cNvPr>
          <p:cNvSpPr>
            <a:spLocks noGrp="1"/>
          </p:cNvSpPr>
          <p:nvPr>
            <p:ph type="dt" sz="half" idx="10"/>
          </p:nvPr>
        </p:nvSpPr>
        <p:spPr/>
        <p:txBody>
          <a:bodyPr/>
          <a:lstStyle/>
          <a:p>
            <a:fld id="{D516C0BB-99E7-484C-8014-78758437C0DE}" type="datetimeFigureOut">
              <a:rPr lang="en-US" smtClean="0"/>
              <a:t>8/29/2021</a:t>
            </a:fld>
            <a:endParaRPr lang="en-US"/>
          </a:p>
        </p:txBody>
      </p:sp>
      <p:sp>
        <p:nvSpPr>
          <p:cNvPr id="8" name="Footer Placeholder 7">
            <a:extLst>
              <a:ext uri="{FF2B5EF4-FFF2-40B4-BE49-F238E27FC236}">
                <a16:creationId xmlns:a16="http://schemas.microsoft.com/office/drawing/2014/main" id="{77C6F267-98CD-43A8-B3CC-C64BD14BFC3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F432479-9156-49E5-B17F-D02FE564743B}"/>
              </a:ext>
            </a:extLst>
          </p:cNvPr>
          <p:cNvSpPr>
            <a:spLocks noGrp="1"/>
          </p:cNvSpPr>
          <p:nvPr>
            <p:ph type="sldNum" sz="quarter" idx="12"/>
          </p:nvPr>
        </p:nvSpPr>
        <p:spPr/>
        <p:txBody>
          <a:bodyPr/>
          <a:lstStyle/>
          <a:p>
            <a:fld id="{DAEECDCB-6151-4355-8EA4-BAF12FCDC1AE}" type="slidenum">
              <a:rPr lang="en-US" smtClean="0"/>
              <a:t>‹#›</a:t>
            </a:fld>
            <a:endParaRPr lang="en-US"/>
          </a:p>
        </p:txBody>
      </p:sp>
    </p:spTree>
    <p:extLst>
      <p:ext uri="{BB962C8B-B14F-4D97-AF65-F5344CB8AC3E}">
        <p14:creationId xmlns:p14="http://schemas.microsoft.com/office/powerpoint/2010/main" val="878982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08EEC-6EB6-4A53-AE7D-4DA5F27698F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EE33806-DB06-4F84-95D5-6C5EE988FBC0}"/>
              </a:ext>
            </a:extLst>
          </p:cNvPr>
          <p:cNvSpPr>
            <a:spLocks noGrp="1"/>
          </p:cNvSpPr>
          <p:nvPr>
            <p:ph type="dt" sz="half" idx="10"/>
          </p:nvPr>
        </p:nvSpPr>
        <p:spPr/>
        <p:txBody>
          <a:bodyPr/>
          <a:lstStyle/>
          <a:p>
            <a:fld id="{D516C0BB-99E7-484C-8014-78758437C0DE}" type="datetimeFigureOut">
              <a:rPr lang="en-US" smtClean="0"/>
              <a:t>8/29/2021</a:t>
            </a:fld>
            <a:endParaRPr lang="en-US"/>
          </a:p>
        </p:txBody>
      </p:sp>
      <p:sp>
        <p:nvSpPr>
          <p:cNvPr id="4" name="Footer Placeholder 3">
            <a:extLst>
              <a:ext uri="{FF2B5EF4-FFF2-40B4-BE49-F238E27FC236}">
                <a16:creationId xmlns:a16="http://schemas.microsoft.com/office/drawing/2014/main" id="{F83AA596-5DF1-4C97-8874-163F3F5B083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4EB0DFC-36F8-4B94-AC4A-FCB43652D247}"/>
              </a:ext>
            </a:extLst>
          </p:cNvPr>
          <p:cNvSpPr>
            <a:spLocks noGrp="1"/>
          </p:cNvSpPr>
          <p:nvPr>
            <p:ph type="sldNum" sz="quarter" idx="12"/>
          </p:nvPr>
        </p:nvSpPr>
        <p:spPr/>
        <p:txBody>
          <a:bodyPr/>
          <a:lstStyle/>
          <a:p>
            <a:fld id="{DAEECDCB-6151-4355-8EA4-BAF12FCDC1AE}" type="slidenum">
              <a:rPr lang="en-US" smtClean="0"/>
              <a:t>‹#›</a:t>
            </a:fld>
            <a:endParaRPr lang="en-US"/>
          </a:p>
        </p:txBody>
      </p:sp>
    </p:spTree>
    <p:extLst>
      <p:ext uri="{BB962C8B-B14F-4D97-AF65-F5344CB8AC3E}">
        <p14:creationId xmlns:p14="http://schemas.microsoft.com/office/powerpoint/2010/main" val="4026015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6DA5AF9-5B4C-4AB5-B8EE-6BEF05E77598}"/>
              </a:ext>
            </a:extLst>
          </p:cNvPr>
          <p:cNvSpPr>
            <a:spLocks noGrp="1"/>
          </p:cNvSpPr>
          <p:nvPr>
            <p:ph type="dt" sz="half" idx="10"/>
          </p:nvPr>
        </p:nvSpPr>
        <p:spPr/>
        <p:txBody>
          <a:bodyPr/>
          <a:lstStyle/>
          <a:p>
            <a:fld id="{D516C0BB-99E7-484C-8014-78758437C0DE}" type="datetimeFigureOut">
              <a:rPr lang="en-US" smtClean="0"/>
              <a:t>8/29/2021</a:t>
            </a:fld>
            <a:endParaRPr lang="en-US"/>
          </a:p>
        </p:txBody>
      </p:sp>
      <p:sp>
        <p:nvSpPr>
          <p:cNvPr id="3" name="Footer Placeholder 2">
            <a:extLst>
              <a:ext uri="{FF2B5EF4-FFF2-40B4-BE49-F238E27FC236}">
                <a16:creationId xmlns:a16="http://schemas.microsoft.com/office/drawing/2014/main" id="{BB4122AE-EBBE-4F48-8045-B1A2FF624A2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FDC3C79-3710-4B47-9412-329999CD33D8}"/>
              </a:ext>
            </a:extLst>
          </p:cNvPr>
          <p:cNvSpPr>
            <a:spLocks noGrp="1"/>
          </p:cNvSpPr>
          <p:nvPr>
            <p:ph type="sldNum" sz="quarter" idx="12"/>
          </p:nvPr>
        </p:nvSpPr>
        <p:spPr/>
        <p:txBody>
          <a:bodyPr/>
          <a:lstStyle/>
          <a:p>
            <a:fld id="{DAEECDCB-6151-4355-8EA4-BAF12FCDC1AE}" type="slidenum">
              <a:rPr lang="en-US" smtClean="0"/>
              <a:t>‹#›</a:t>
            </a:fld>
            <a:endParaRPr lang="en-US"/>
          </a:p>
        </p:txBody>
      </p:sp>
    </p:spTree>
    <p:extLst>
      <p:ext uri="{BB962C8B-B14F-4D97-AF65-F5344CB8AC3E}">
        <p14:creationId xmlns:p14="http://schemas.microsoft.com/office/powerpoint/2010/main" val="2084801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3E7A8-FC9F-42AA-AEA8-4E6938367BC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AF9F074-1724-4361-9E78-BB8230ED2DE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273B9DA-6A77-44B4-8705-E144B28628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293F160-F9D0-4DB7-A437-FEB21A7D034C}"/>
              </a:ext>
            </a:extLst>
          </p:cNvPr>
          <p:cNvSpPr>
            <a:spLocks noGrp="1"/>
          </p:cNvSpPr>
          <p:nvPr>
            <p:ph type="dt" sz="half" idx="10"/>
          </p:nvPr>
        </p:nvSpPr>
        <p:spPr/>
        <p:txBody>
          <a:bodyPr/>
          <a:lstStyle/>
          <a:p>
            <a:fld id="{D516C0BB-99E7-484C-8014-78758437C0DE}" type="datetimeFigureOut">
              <a:rPr lang="en-US" smtClean="0"/>
              <a:t>8/29/2021</a:t>
            </a:fld>
            <a:endParaRPr lang="en-US"/>
          </a:p>
        </p:txBody>
      </p:sp>
      <p:sp>
        <p:nvSpPr>
          <p:cNvPr id="6" name="Footer Placeholder 5">
            <a:extLst>
              <a:ext uri="{FF2B5EF4-FFF2-40B4-BE49-F238E27FC236}">
                <a16:creationId xmlns:a16="http://schemas.microsoft.com/office/drawing/2014/main" id="{6B13BCA4-E1A6-4BCF-96D5-3AE744412F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5907909-7EE1-493D-B744-BBC8BEFAF826}"/>
              </a:ext>
            </a:extLst>
          </p:cNvPr>
          <p:cNvSpPr>
            <a:spLocks noGrp="1"/>
          </p:cNvSpPr>
          <p:nvPr>
            <p:ph type="sldNum" sz="quarter" idx="12"/>
          </p:nvPr>
        </p:nvSpPr>
        <p:spPr/>
        <p:txBody>
          <a:bodyPr/>
          <a:lstStyle/>
          <a:p>
            <a:fld id="{DAEECDCB-6151-4355-8EA4-BAF12FCDC1AE}" type="slidenum">
              <a:rPr lang="en-US" smtClean="0"/>
              <a:t>‹#›</a:t>
            </a:fld>
            <a:endParaRPr lang="en-US"/>
          </a:p>
        </p:txBody>
      </p:sp>
    </p:spTree>
    <p:extLst>
      <p:ext uri="{BB962C8B-B14F-4D97-AF65-F5344CB8AC3E}">
        <p14:creationId xmlns:p14="http://schemas.microsoft.com/office/powerpoint/2010/main" val="35114396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BD552-7CCA-40FD-B8E6-3D85B8308A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8E6448B-58F2-4CF1-B0B0-3E1A7E05986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9FF9C7B-7938-4F37-9D83-95B9CF1402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2F6A06A-E793-49A0-BDCC-764587C03C4F}"/>
              </a:ext>
            </a:extLst>
          </p:cNvPr>
          <p:cNvSpPr>
            <a:spLocks noGrp="1"/>
          </p:cNvSpPr>
          <p:nvPr>
            <p:ph type="dt" sz="half" idx="10"/>
          </p:nvPr>
        </p:nvSpPr>
        <p:spPr/>
        <p:txBody>
          <a:bodyPr/>
          <a:lstStyle/>
          <a:p>
            <a:fld id="{D516C0BB-99E7-484C-8014-78758437C0DE}" type="datetimeFigureOut">
              <a:rPr lang="en-US" smtClean="0"/>
              <a:t>8/29/2021</a:t>
            </a:fld>
            <a:endParaRPr lang="en-US"/>
          </a:p>
        </p:txBody>
      </p:sp>
      <p:sp>
        <p:nvSpPr>
          <p:cNvPr id="6" name="Footer Placeholder 5">
            <a:extLst>
              <a:ext uri="{FF2B5EF4-FFF2-40B4-BE49-F238E27FC236}">
                <a16:creationId xmlns:a16="http://schemas.microsoft.com/office/drawing/2014/main" id="{E2DE17D3-8ADA-484D-8B3B-1CFF0F6CF5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1B3A59-C151-461A-B993-CAC95F022FE1}"/>
              </a:ext>
            </a:extLst>
          </p:cNvPr>
          <p:cNvSpPr>
            <a:spLocks noGrp="1"/>
          </p:cNvSpPr>
          <p:nvPr>
            <p:ph type="sldNum" sz="quarter" idx="12"/>
          </p:nvPr>
        </p:nvSpPr>
        <p:spPr/>
        <p:txBody>
          <a:bodyPr/>
          <a:lstStyle/>
          <a:p>
            <a:fld id="{DAEECDCB-6151-4355-8EA4-BAF12FCDC1AE}" type="slidenum">
              <a:rPr lang="en-US" smtClean="0"/>
              <a:t>‹#›</a:t>
            </a:fld>
            <a:endParaRPr lang="en-US"/>
          </a:p>
        </p:txBody>
      </p:sp>
    </p:spTree>
    <p:extLst>
      <p:ext uri="{BB962C8B-B14F-4D97-AF65-F5344CB8AC3E}">
        <p14:creationId xmlns:p14="http://schemas.microsoft.com/office/powerpoint/2010/main" val="4026196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3F4F5A5-5DFA-45F2-8D82-D47EA65007C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4A62FFC-B9AF-4771-B0F2-1CEB36CC886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CA572C-66C1-4AB0-8863-703A428275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16C0BB-99E7-484C-8014-78758437C0DE}" type="datetimeFigureOut">
              <a:rPr lang="en-US" smtClean="0"/>
              <a:t>8/29/2021</a:t>
            </a:fld>
            <a:endParaRPr lang="en-US"/>
          </a:p>
        </p:txBody>
      </p:sp>
      <p:sp>
        <p:nvSpPr>
          <p:cNvPr id="5" name="Footer Placeholder 4">
            <a:extLst>
              <a:ext uri="{FF2B5EF4-FFF2-40B4-BE49-F238E27FC236}">
                <a16:creationId xmlns:a16="http://schemas.microsoft.com/office/drawing/2014/main" id="{D9A1DDCC-DD2F-4242-B2B1-5A6B6FA22C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7D1E191-F3F8-47BA-9CC3-F6A9782D04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EECDCB-6151-4355-8EA4-BAF12FCDC1AE}" type="slidenum">
              <a:rPr lang="en-US" smtClean="0"/>
              <a:t>‹#›</a:t>
            </a:fld>
            <a:endParaRPr lang="en-US"/>
          </a:p>
        </p:txBody>
      </p:sp>
    </p:spTree>
    <p:extLst>
      <p:ext uri="{BB962C8B-B14F-4D97-AF65-F5344CB8AC3E}">
        <p14:creationId xmlns:p14="http://schemas.microsoft.com/office/powerpoint/2010/main" val="3580688291"/>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psychologytoday.com/us/blog/stronger-the-broken-places/201112/the-cost-and-benefits-emotional-" TargetMode="External"/><Relationship Id="rId2" Type="http://schemas.openxmlformats.org/officeDocument/2006/relationships/hyperlink" Target="https://www.psychologytoday.com/us/blog/stronger-the-broken-places/201112/the-cost-and-" TargetMode="External"/><Relationship Id="rId1" Type="http://schemas.openxmlformats.org/officeDocument/2006/relationships/slideLayout" Target="../slideLayouts/slideLayout2.xml"/><Relationship Id="rId4" Type="http://schemas.openxmlformats.org/officeDocument/2006/relationships/hyperlink" Target="https://www.theatlantic.com/health/archive/2014/01/the-dark-side-of-"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doi/"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doi.org/10.12806/V18/I1/T2"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9.sv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1.sv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00E8E-2EF5-49CF-BC74-DD4B728CC4D1}"/>
              </a:ext>
            </a:extLst>
          </p:cNvPr>
          <p:cNvSpPr>
            <a:spLocks noGrp="1"/>
          </p:cNvSpPr>
          <p:nvPr>
            <p:ph type="ctrTitle"/>
          </p:nvPr>
        </p:nvSpPr>
        <p:spPr>
          <a:xfrm>
            <a:off x="1109980" y="4277356"/>
            <a:ext cx="9966960" cy="1560320"/>
          </a:xfrm>
        </p:spPr>
        <p:txBody>
          <a:bodyPr>
            <a:normAutofit/>
          </a:bodyPr>
          <a:lstStyle/>
          <a:p>
            <a:pPr marL="0" marR="0">
              <a:spcBef>
                <a:spcPts val="0"/>
              </a:spcBef>
              <a:spcAft>
                <a:spcPts val="800"/>
              </a:spcAft>
            </a:pPr>
            <a:r>
              <a:rPr lang="en-US" sz="3200" b="1">
                <a:solidFill>
                  <a:srgbClr val="563160"/>
                </a:solidFill>
                <a:effectLst/>
                <a:latin typeface="Times New Roman" panose="02020603050405020304" pitchFamily="18" charset="0"/>
                <a:ea typeface="Calibri" panose="020F0502020204030204" pitchFamily="34" charset="0"/>
                <a:cs typeface="Times New Roman" panose="02020603050405020304" pitchFamily="18" charset="0"/>
              </a:rPr>
              <a:t>Introductory Workshop for Leaders on Emotional </a:t>
            </a:r>
            <a:br>
              <a:rPr lang="en-US" sz="3200">
                <a:solidFill>
                  <a:srgbClr val="563160"/>
                </a:solidFill>
                <a:effectLst/>
                <a:latin typeface="Times New Roman" panose="02020603050405020304" pitchFamily="18" charset="0"/>
                <a:ea typeface="Calibri" panose="020F0502020204030204" pitchFamily="34" charset="0"/>
                <a:cs typeface="Times New Roman" panose="02020603050405020304" pitchFamily="18" charset="0"/>
              </a:rPr>
            </a:br>
            <a:r>
              <a:rPr lang="en-US" sz="3200" b="1">
                <a:solidFill>
                  <a:srgbClr val="563160"/>
                </a:solidFill>
                <a:effectLst/>
                <a:latin typeface="Times New Roman" panose="02020603050405020304" pitchFamily="18" charset="0"/>
                <a:ea typeface="Calibri" panose="020F0502020204030204" pitchFamily="34" charset="0"/>
                <a:cs typeface="Times New Roman" panose="02020603050405020304" pitchFamily="18" charset="0"/>
              </a:rPr>
              <a:t>Intelligence (EI)</a:t>
            </a:r>
            <a:br>
              <a:rPr lang="en-US" sz="3200">
                <a:solidFill>
                  <a:srgbClr val="563160"/>
                </a:solidFill>
                <a:effectLst/>
                <a:latin typeface="Calibri" panose="020F0502020204030204" pitchFamily="34" charset="0"/>
                <a:ea typeface="Calibri" panose="020F0502020204030204" pitchFamily="34" charset="0"/>
                <a:cs typeface="Times New Roman" panose="02020603050405020304" pitchFamily="18" charset="0"/>
              </a:rPr>
            </a:br>
            <a:endParaRPr lang="en-US" sz="3200">
              <a:solidFill>
                <a:srgbClr val="563160"/>
              </a:solidFill>
            </a:endParaRPr>
          </a:p>
        </p:txBody>
      </p:sp>
      <p:sp>
        <p:nvSpPr>
          <p:cNvPr id="3" name="Subtitle 2">
            <a:extLst>
              <a:ext uri="{FF2B5EF4-FFF2-40B4-BE49-F238E27FC236}">
                <a16:creationId xmlns:a16="http://schemas.microsoft.com/office/drawing/2014/main" id="{E9BE9454-B463-4D82-8998-B30FF94E46F7}"/>
              </a:ext>
            </a:extLst>
          </p:cNvPr>
          <p:cNvSpPr>
            <a:spLocks noGrp="1"/>
          </p:cNvSpPr>
          <p:nvPr>
            <p:ph type="subTitle" idx="1"/>
          </p:nvPr>
        </p:nvSpPr>
        <p:spPr>
          <a:xfrm>
            <a:off x="1709530" y="5799489"/>
            <a:ext cx="8767860" cy="440822"/>
          </a:xfrm>
        </p:spPr>
        <p:txBody>
          <a:bodyPr>
            <a:normAutofit/>
          </a:bodyPr>
          <a:lstStyle/>
          <a:p>
            <a:r>
              <a:rPr lang="en-US" sz="2000">
                <a:solidFill>
                  <a:srgbClr val="563160"/>
                </a:solidFill>
              </a:rPr>
              <a:t>Presenter: Ashley Eskel</a:t>
            </a:r>
          </a:p>
          <a:p>
            <a:endParaRPr lang="en-US" sz="2000">
              <a:solidFill>
                <a:srgbClr val="563160"/>
              </a:solidFill>
            </a:endParaRPr>
          </a:p>
        </p:txBody>
      </p:sp>
      <p:pic>
        <p:nvPicPr>
          <p:cNvPr id="4" name="Picture 6" descr="Emotional Intelligence Training | Whiteray Coaching">
            <a:extLst>
              <a:ext uri="{FF2B5EF4-FFF2-40B4-BE49-F238E27FC236}">
                <a16:creationId xmlns:a16="http://schemas.microsoft.com/office/drawing/2014/main" id="{696F0784-BC8C-488B-8372-CEA13BDCDC1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8127" r="1" b="452"/>
          <a:stretch/>
        </p:blipFill>
        <p:spPr bwMode="auto">
          <a:xfrm>
            <a:off x="243840" y="256540"/>
            <a:ext cx="11704320" cy="376427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7E8862D-5E6D-4695-AA98-A22AA18771A8}"/>
              </a:ext>
            </a:extLst>
          </p:cNvPr>
          <p:cNvSpPr txBox="1"/>
          <p:nvPr/>
        </p:nvSpPr>
        <p:spPr>
          <a:xfrm>
            <a:off x="243840" y="3644389"/>
            <a:ext cx="11704320" cy="376427"/>
          </a:xfrm>
          <a:prstGeom prst="rect">
            <a:avLst/>
          </a:prstGeom>
          <a:solidFill>
            <a:srgbClr val="000000">
              <a:alpha val="50000"/>
            </a:srgbClr>
          </a:solidFill>
          <a:ln>
            <a:noFill/>
          </a:ln>
        </p:spPr>
        <p:txBody>
          <a:bodyPr wrap="square" rtlCol="0">
            <a:noAutofit/>
          </a:bodyPr>
          <a:lstStyle/>
          <a:p>
            <a:pPr algn="ctr">
              <a:spcAft>
                <a:spcPts val="600"/>
              </a:spcAft>
            </a:pPr>
            <a:r>
              <a:rPr lang="en-US" sz="1300">
                <a:solidFill>
                  <a:srgbClr val="FFFFFF"/>
                </a:solidFill>
              </a:rPr>
              <a:t>https://whiteraycoaching.com/emotional-intelligence</a:t>
            </a:r>
          </a:p>
        </p:txBody>
      </p:sp>
    </p:spTree>
    <p:extLst>
      <p:ext uri="{BB962C8B-B14F-4D97-AF65-F5344CB8AC3E}">
        <p14:creationId xmlns:p14="http://schemas.microsoft.com/office/powerpoint/2010/main" val="611551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7">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9">
            <a:extLst>
              <a:ext uri="{FF2B5EF4-FFF2-40B4-BE49-F238E27FC236}">
                <a16:creationId xmlns:a16="http://schemas.microsoft.com/office/drawing/2014/main" id="{4E0A5C5C-2A95-428E-9F6A-0D29EBD57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8395" y="1040837"/>
            <a:ext cx="4754948" cy="4754948"/>
          </a:xfrm>
          <a:prstGeom prst="ellipse">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11">
            <a:extLst>
              <a:ext uri="{FF2B5EF4-FFF2-40B4-BE49-F238E27FC236}">
                <a16:creationId xmlns:a16="http://schemas.microsoft.com/office/drawing/2014/main" id="{1056F38F-7C4E-461D-8709-7D0024AE1F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411" y="1029607"/>
            <a:ext cx="4754948" cy="4754948"/>
          </a:xfrm>
          <a:prstGeom prst="ellipse">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13">
            <a:extLst>
              <a:ext uri="{FF2B5EF4-FFF2-40B4-BE49-F238E27FC236}">
                <a16:creationId xmlns:a16="http://schemas.microsoft.com/office/drawing/2014/main" id="{C7278469-3C3C-49CE-AEEE-E176A4900B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9960" y="934855"/>
            <a:ext cx="4754948" cy="4754948"/>
          </a:xfrm>
          <a:prstGeom prst="ellipse">
            <a:avLst/>
          </a:prstGeom>
          <a:solidFill>
            <a:schemeClr val="tx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7CD8E0F-5465-4FC0-B45B-25EFEE3CC5C8}"/>
              </a:ext>
            </a:extLst>
          </p:cNvPr>
          <p:cNvSpPr>
            <a:spLocks noGrp="1"/>
          </p:cNvSpPr>
          <p:nvPr>
            <p:ph type="title"/>
          </p:nvPr>
        </p:nvSpPr>
        <p:spPr>
          <a:xfrm>
            <a:off x="1102368" y="1877492"/>
            <a:ext cx="4030132" cy="3215373"/>
          </a:xfrm>
        </p:spPr>
        <p:txBody>
          <a:bodyPr>
            <a:normAutofit/>
          </a:bodyPr>
          <a:lstStyle/>
          <a:p>
            <a:pPr algn="ctr"/>
            <a:r>
              <a:rPr lang="en-US">
                <a:solidFill>
                  <a:schemeClr val="bg1"/>
                </a:solidFill>
              </a:rPr>
              <a:t>Implications to Consider</a:t>
            </a:r>
          </a:p>
        </p:txBody>
      </p:sp>
      <p:grpSp>
        <p:nvGrpSpPr>
          <p:cNvPr id="16" name="Group 15">
            <a:extLst>
              <a:ext uri="{FF2B5EF4-FFF2-40B4-BE49-F238E27FC236}">
                <a16:creationId xmlns:a16="http://schemas.microsoft.com/office/drawing/2014/main" id="{93DC754C-7E09-422D-A8BB-AF632E90DFA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77893"/>
            <a:ext cx="1861854" cy="717514"/>
            <a:chOff x="0" y="377893"/>
            <a:chExt cx="1861854" cy="717514"/>
          </a:xfrm>
          <a:solidFill>
            <a:schemeClr val="bg1"/>
          </a:solidFill>
        </p:grpSpPr>
        <p:sp>
          <p:nvSpPr>
            <p:cNvPr id="17" name="Freeform: Shape 16">
              <a:extLst>
                <a:ext uri="{FF2B5EF4-FFF2-40B4-BE49-F238E27FC236}">
                  <a16:creationId xmlns:a16="http://schemas.microsoft.com/office/drawing/2014/main" id="{C5A741B9-65EC-4C5B-9FE0-4A18575771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endParaRPr lang="en-US"/>
            </a:p>
          </p:txBody>
        </p:sp>
        <p:sp>
          <p:nvSpPr>
            <p:cNvPr id="18" name="Freeform: Shape 17">
              <a:extLst>
                <a:ext uri="{FF2B5EF4-FFF2-40B4-BE49-F238E27FC236}">
                  <a16:creationId xmlns:a16="http://schemas.microsoft.com/office/drawing/2014/main" id="{C0BB4301-41FA-4453-956F-A11CC664B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endParaRPr lang="en-US" dirty="0"/>
            </a:p>
          </p:txBody>
        </p:sp>
      </p:grpSp>
      <p:sp>
        <p:nvSpPr>
          <p:cNvPr id="20" name="Graphic 212">
            <a:extLst>
              <a:ext uri="{FF2B5EF4-FFF2-40B4-BE49-F238E27FC236}">
                <a16:creationId xmlns:a16="http://schemas.microsoft.com/office/drawing/2014/main" id="{4C6598AB-1C17-4D54-951C-A082D94ACB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8524" y="457812"/>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2" name="Graphic 212">
            <a:extLst>
              <a:ext uri="{FF2B5EF4-FFF2-40B4-BE49-F238E27FC236}">
                <a16:creationId xmlns:a16="http://schemas.microsoft.com/office/drawing/2014/main" id="{C83B66D7-137D-4AC1-B172-53D60F08BE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8524" y="457812"/>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4" name="Oval 23">
            <a:extLst>
              <a:ext uri="{FF2B5EF4-FFF2-40B4-BE49-F238E27FC236}">
                <a16:creationId xmlns:a16="http://schemas.microsoft.com/office/drawing/2014/main" id="{F6B92503-6984-4D15-8B98-8718709B78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2976" y="4946663"/>
            <a:ext cx="319941" cy="319941"/>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6" name="Oval 25">
            <a:extLst>
              <a:ext uri="{FF2B5EF4-FFF2-40B4-BE49-F238E27FC236}">
                <a16:creationId xmlns:a16="http://schemas.microsoft.com/office/drawing/2014/main" id="{08DDF938-524E-4C18-A47D-C006278323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2976" y="4946663"/>
            <a:ext cx="319941" cy="319941"/>
          </a:xfrm>
          <a:prstGeom prst="ellipse">
            <a:avLst/>
          </a:pr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Content Placeholder 2">
            <a:extLst>
              <a:ext uri="{FF2B5EF4-FFF2-40B4-BE49-F238E27FC236}">
                <a16:creationId xmlns:a16="http://schemas.microsoft.com/office/drawing/2014/main" id="{506ED1DE-FA41-45E5-944F-EB1F759B7CBC}"/>
              </a:ext>
            </a:extLst>
          </p:cNvPr>
          <p:cNvSpPr>
            <a:spLocks noGrp="1"/>
          </p:cNvSpPr>
          <p:nvPr>
            <p:ph idx="1"/>
          </p:nvPr>
        </p:nvSpPr>
        <p:spPr>
          <a:xfrm>
            <a:off x="6234868" y="1130846"/>
            <a:ext cx="5217173" cy="4351338"/>
          </a:xfrm>
        </p:spPr>
        <p:txBody>
          <a:bodyPr>
            <a:normAutofit/>
          </a:bodyPr>
          <a:lstStyle/>
          <a:p>
            <a:r>
              <a:rPr lang="en-US" sz="20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In Adam Grant’s (2014) article, </a:t>
            </a:r>
            <a:r>
              <a:rPr lang="en-US" sz="2000" i="1">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The Dark Side of Emotional Intelligence</a:t>
            </a:r>
            <a:r>
              <a:rPr lang="en-US" sz="20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he explores the idea that “in some jobs, being in touch with emotions is essential. In others, it seems to be a detriment. And like any skill, being able to read people can be used for good or evil.” </a:t>
            </a:r>
          </a:p>
          <a:p>
            <a:endParaRPr lang="en-US" sz="2000">
              <a:solidFill>
                <a:schemeClr val="bg1"/>
              </a:solidFill>
              <a:latin typeface="Times New Roman" panose="02020603050405020304" pitchFamily="18" charset="0"/>
              <a:cs typeface="Times New Roman" panose="02020603050405020304" pitchFamily="18" charset="0"/>
            </a:endParaRPr>
          </a:p>
          <a:p>
            <a:r>
              <a:rPr lang="en-US" sz="20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2000">
                <a:solidFill>
                  <a:schemeClr val="bg1"/>
                </a:solidFill>
                <a:latin typeface="Times New Roman" panose="02020603050405020304" pitchFamily="18" charset="0"/>
                <a:ea typeface="Calibri" panose="020F0502020204030204" pitchFamily="34" charset="0"/>
                <a:cs typeface="Times New Roman" panose="02020603050405020304" pitchFamily="18" charset="0"/>
              </a:rPr>
              <a:t>P</a:t>
            </a:r>
            <a:r>
              <a:rPr lang="en-US" sz="20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eople who use their leadership roles solely to gain formal or informal power are not displaying leadership at all. Rather, they are using their EI to grasp what people want and to pander to those desires to gain personal authority and influence” (Hicks, 2008, p. 18.)</a:t>
            </a:r>
            <a:endParaRPr lang="en-US" sz="20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sz="2000">
              <a:solidFill>
                <a:schemeClr val="bg1"/>
              </a:solidFill>
            </a:endParaRPr>
          </a:p>
        </p:txBody>
      </p:sp>
      <p:grpSp>
        <p:nvGrpSpPr>
          <p:cNvPr id="28" name="Graphic 185">
            <a:extLst>
              <a:ext uri="{FF2B5EF4-FFF2-40B4-BE49-F238E27FC236}">
                <a16:creationId xmlns:a16="http://schemas.microsoft.com/office/drawing/2014/main" id="{3773FAF5-C452-4455-9411-D6AF5EBD4CA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812239" y="6139464"/>
            <a:ext cx="1054466" cy="469689"/>
            <a:chOff x="9841624" y="4115729"/>
            <a:chExt cx="602169" cy="268223"/>
          </a:xfrm>
          <a:solidFill>
            <a:schemeClr val="bg1"/>
          </a:solidFill>
        </p:grpSpPr>
        <p:sp>
          <p:nvSpPr>
            <p:cNvPr id="29" name="Freeform: Shape 28">
              <a:extLst>
                <a:ext uri="{FF2B5EF4-FFF2-40B4-BE49-F238E27FC236}">
                  <a16:creationId xmlns:a16="http://schemas.microsoft.com/office/drawing/2014/main" id="{1ECA0D96-F63C-4F7B-BE16-0F3FE76D7D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74F83A81-0546-400A-918A-90C9C48B81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741F692-A5B6-4215-86D9-B1FD4FF26A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CC0876CB-9C60-4580-8FED-CD64EC7664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A879B3B7-48DB-4D3A-BB33-02766EAD3D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40273225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301F447-EEF7-48F5-AF73-7566EE7F64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9C46B26-DBA7-4E85-86D7-565DEC91DE29}"/>
              </a:ext>
            </a:extLst>
          </p:cNvPr>
          <p:cNvSpPr>
            <a:spLocks noGrp="1"/>
          </p:cNvSpPr>
          <p:nvPr>
            <p:ph type="title"/>
          </p:nvPr>
        </p:nvSpPr>
        <p:spPr>
          <a:xfrm>
            <a:off x="841248" y="334644"/>
            <a:ext cx="10509504" cy="1076914"/>
          </a:xfrm>
        </p:spPr>
        <p:txBody>
          <a:bodyPr anchor="ctr">
            <a:normAutofit/>
          </a:bodyPr>
          <a:lstStyle/>
          <a:p>
            <a:r>
              <a:rPr lang="en-US" sz="4000"/>
              <a:t>What’s Next?</a:t>
            </a:r>
          </a:p>
        </p:txBody>
      </p:sp>
      <p:sp>
        <p:nvSpPr>
          <p:cNvPr id="11" name="Rectangle 10">
            <a:extLst>
              <a:ext uri="{FF2B5EF4-FFF2-40B4-BE49-F238E27FC236}">
                <a16:creationId xmlns:a16="http://schemas.microsoft.com/office/drawing/2014/main" id="{F7117410-A2A4-4085-9ADC-46744551DB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2772" y="0"/>
            <a:ext cx="10506456" cy="1913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3" name="Rectangle 12">
            <a:extLst>
              <a:ext uri="{FF2B5EF4-FFF2-40B4-BE49-F238E27FC236}">
                <a16:creationId xmlns:a16="http://schemas.microsoft.com/office/drawing/2014/main" id="{99F74EB5-E547-4FB4-95F5-BCC788F3C4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1512994"/>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Content Placeholder 2">
            <a:extLst>
              <a:ext uri="{FF2B5EF4-FFF2-40B4-BE49-F238E27FC236}">
                <a16:creationId xmlns:a16="http://schemas.microsoft.com/office/drawing/2014/main" id="{81742A9B-F156-48D5-8610-FD6FA22C3C51}"/>
              </a:ext>
            </a:extLst>
          </p:cNvPr>
          <p:cNvGraphicFramePr>
            <a:graphicFrameLocks noGrp="1"/>
          </p:cNvGraphicFramePr>
          <p:nvPr>
            <p:ph idx="1"/>
            <p:extLst>
              <p:ext uri="{D42A27DB-BD31-4B8C-83A1-F6EECF244321}">
                <p14:modId xmlns:p14="http://schemas.microsoft.com/office/powerpoint/2010/main" val="2309759805"/>
              </p:ext>
            </p:extLst>
          </p:nvPr>
        </p:nvGraphicFramePr>
        <p:xfrm>
          <a:off x="838200" y="1737360"/>
          <a:ext cx="10506456" cy="45354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658692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7FA33FF-088D-4F16-95A2-2C64D353DE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376EFB1-01CF-419F-ABF1-2AF02BBFC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709160" cy="6858000"/>
          </a:xfrm>
          <a:prstGeom prst="rect">
            <a:avLst/>
          </a:prstGeom>
          <a:solidFill>
            <a:schemeClr val="tx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FF9DEA15-78BD-4750-AA18-B9F28A6D5A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284331" cy="6858000"/>
          </a:xfrm>
          <a:custGeom>
            <a:avLst/>
            <a:gdLst>
              <a:gd name="connsiteX0" fmla="*/ 0 w 4319042"/>
              <a:gd name="connsiteY0" fmla="*/ 0 h 6858000"/>
              <a:gd name="connsiteX1" fmla="*/ 1142888 w 4319042"/>
              <a:gd name="connsiteY1" fmla="*/ 0 h 6858000"/>
              <a:gd name="connsiteX2" fmla="*/ 4319042 w 4319042"/>
              <a:gd name="connsiteY2" fmla="*/ 6858000 h 6858000"/>
              <a:gd name="connsiteX3" fmla="*/ 0 w 431904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9042" h="6858000">
                <a:moveTo>
                  <a:pt x="0" y="0"/>
                </a:moveTo>
                <a:lnTo>
                  <a:pt x="1142888" y="0"/>
                </a:lnTo>
                <a:lnTo>
                  <a:pt x="4319042" y="6858000"/>
                </a:lnTo>
                <a:lnTo>
                  <a:pt x="0" y="6858000"/>
                </a:lnTo>
                <a:close/>
              </a:path>
            </a:pathLst>
          </a:custGeom>
          <a:solidFill>
            <a:schemeClr val="tx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1F0F52A-DD09-4B11-ACA6-980E765E1061}"/>
              </a:ext>
            </a:extLst>
          </p:cNvPr>
          <p:cNvSpPr>
            <a:spLocks noGrp="1"/>
          </p:cNvSpPr>
          <p:nvPr>
            <p:ph idx="1"/>
          </p:nvPr>
        </p:nvSpPr>
        <p:spPr>
          <a:xfrm>
            <a:off x="5358384" y="640081"/>
            <a:ext cx="6024654" cy="5257800"/>
          </a:xfrm>
        </p:spPr>
        <p:txBody>
          <a:bodyPr anchor="ctr">
            <a:normAutofit/>
          </a:bodyPr>
          <a:lstStyle/>
          <a:p>
            <a:pPr marL="0" indent="0" algn="ctr">
              <a:buNone/>
            </a:pPr>
            <a:r>
              <a:rPr lang="en-US" sz="6000" dirty="0">
                <a:latin typeface="Times New Roman" panose="02020603050405020304" pitchFamily="18" charset="0"/>
                <a:cs typeface="Times New Roman" panose="02020603050405020304" pitchFamily="18" charset="0"/>
              </a:rPr>
              <a:t>THANK YOU</a:t>
            </a:r>
          </a:p>
        </p:txBody>
      </p:sp>
    </p:spTree>
    <p:extLst>
      <p:ext uri="{BB962C8B-B14F-4D97-AF65-F5344CB8AC3E}">
        <p14:creationId xmlns:p14="http://schemas.microsoft.com/office/powerpoint/2010/main" val="42356708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88333BA-AE6E-427A-9B16-A39C8073F4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9">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1"/>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3B5666C-E568-4301-9FF9-53F5C9420E3D}"/>
              </a:ext>
            </a:extLst>
          </p:cNvPr>
          <p:cNvSpPr>
            <a:spLocks noGrp="1"/>
          </p:cNvSpPr>
          <p:nvPr>
            <p:ph type="title"/>
          </p:nvPr>
        </p:nvSpPr>
        <p:spPr>
          <a:xfrm>
            <a:off x="838200" y="631825"/>
            <a:ext cx="10515600" cy="1325563"/>
          </a:xfrm>
        </p:spPr>
        <p:txBody>
          <a:bodyPr>
            <a:normAutofit/>
          </a:bodyPr>
          <a:lstStyle/>
          <a:p>
            <a:r>
              <a:rPr lang="en-US"/>
              <a:t>References</a:t>
            </a:r>
          </a:p>
        </p:txBody>
      </p:sp>
      <p:sp>
        <p:nvSpPr>
          <p:cNvPr id="3" name="Content Placeholder 2">
            <a:extLst>
              <a:ext uri="{FF2B5EF4-FFF2-40B4-BE49-F238E27FC236}">
                <a16:creationId xmlns:a16="http://schemas.microsoft.com/office/drawing/2014/main" id="{0D6BDE86-7F5A-42D7-8CDA-244C1A573A44}"/>
              </a:ext>
            </a:extLst>
          </p:cNvPr>
          <p:cNvSpPr>
            <a:spLocks noGrp="1"/>
          </p:cNvSpPr>
          <p:nvPr>
            <p:ph idx="1"/>
          </p:nvPr>
        </p:nvSpPr>
        <p:spPr>
          <a:xfrm>
            <a:off x="838200" y="1585732"/>
            <a:ext cx="10515600" cy="4343430"/>
          </a:xfrm>
        </p:spPr>
        <p:txBody>
          <a:bodyPr>
            <a:normAutofit/>
          </a:bodyPr>
          <a:lstStyle/>
          <a:p>
            <a:pPr marL="0" marR="0" indent="0">
              <a:spcBef>
                <a:spcPts val="0"/>
              </a:spcBef>
              <a:spcAft>
                <a:spcPts val="800"/>
              </a:spcAft>
              <a:buNone/>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Baesu, C. (2018). Leadership Based on Emotional Intelligence in Modern Organizations. USV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Annals of Economics and Public Administration, 18(2(28)), 73–78.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buNone/>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Bloom, L. (2011). </a:t>
            </a:r>
            <a:r>
              <a:rPr lang="en-US" sz="1400" i="1" dirty="0">
                <a:effectLst/>
                <a:latin typeface="Times New Roman" panose="02020603050405020304" pitchFamily="18" charset="0"/>
                <a:ea typeface="Times New Roman" panose="02020603050405020304" pitchFamily="18" charset="0"/>
                <a:cs typeface="Times New Roman" panose="02020603050405020304" pitchFamily="18" charset="0"/>
              </a:rPr>
              <a:t>The Cost and Benefits of Emotional Honesty</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 Psychology Today. 	</a:t>
            </a:r>
          </a:p>
          <a:p>
            <a:pPr marL="131445" marR="0" indent="0">
              <a:buNone/>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	</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hlinkClick r:id="rId3"/>
              </a:rPr>
              <a:t>https://www.psychologytoday.com/us/blog/stronger-the-broken-places/201112/the-cost-and-benefits-emotional-</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	honesty. </a:t>
            </a:r>
          </a:p>
          <a:p>
            <a:pPr marL="0" marR="0" indent="0">
              <a:buNone/>
            </a:pPr>
            <a:r>
              <a:rPr lang="en-US" sz="1400" b="0" dirty="0">
                <a:effectLst/>
                <a:latin typeface="Times New Roman" panose="02020603050405020304" pitchFamily="18" charset="0"/>
                <a:ea typeface="Times New Roman" panose="02020603050405020304" pitchFamily="18" charset="0"/>
                <a:cs typeface="Times New Roman" panose="02020603050405020304" pitchFamily="18" charset="0"/>
              </a:rPr>
              <a:t>Goleman, D., Boyatzis, R., &amp; McKee, A. (2002). The Emotional Reality of Teams. Journal of </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buNone/>
            </a:pPr>
            <a:r>
              <a:rPr lang="en-US" sz="1400" b="0" dirty="0">
                <a:effectLst/>
                <a:latin typeface="Times New Roman" panose="02020603050405020304" pitchFamily="18" charset="0"/>
                <a:ea typeface="Times New Roman" panose="02020603050405020304" pitchFamily="18" charset="0"/>
                <a:cs typeface="Times New Roman" panose="02020603050405020304" pitchFamily="18" charset="0"/>
              </a:rPr>
              <a:t>	Organizational Excellence, 21(2), 55–65. </a:t>
            </a:r>
            <a:r>
              <a:rPr lang="en-US" sz="1400" b="0" dirty="0" err="1">
                <a:effectLst/>
                <a:latin typeface="Times New Roman" panose="02020603050405020304" pitchFamily="18" charset="0"/>
                <a:ea typeface="Times New Roman" panose="02020603050405020304" pitchFamily="18" charset="0"/>
                <a:cs typeface="Times New Roman" panose="02020603050405020304" pitchFamily="18" charset="0"/>
              </a:rPr>
              <a:t>doi</a:t>
            </a:r>
            <a:r>
              <a:rPr lang="en-US" sz="1400" b="0" dirty="0">
                <a:effectLst/>
                <a:latin typeface="Times New Roman" panose="02020603050405020304" pitchFamily="18" charset="0"/>
                <a:ea typeface="Times New Roman" panose="02020603050405020304" pitchFamily="18" charset="0"/>
                <a:cs typeface="Times New Roman" panose="02020603050405020304" pitchFamily="18" charset="0"/>
              </a:rPr>
              <a:t>: 10.1002/npr.10020.</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spcBef>
                <a:spcPts val="0"/>
              </a:spcBef>
              <a:spcAft>
                <a:spcPts val="800"/>
              </a:spcAft>
              <a:buNone/>
            </a:pPr>
            <a:endParaRPr lang="en-US" sz="1400" b="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Grant, Adam. (2014). </a:t>
            </a:r>
            <a:r>
              <a:rPr lang="en-US" sz="1400" b="0" i="1" dirty="0">
                <a:effectLst/>
                <a:latin typeface="Times New Roman" panose="02020603050405020304" pitchFamily="18" charset="0"/>
                <a:ea typeface="Calibri" panose="020F0502020204030204" pitchFamily="34" charset="0"/>
                <a:cs typeface="Times New Roman" panose="02020603050405020304" pitchFamily="18" charset="0"/>
              </a:rPr>
              <a:t>The Dark Side of Emotional Intelligence.</a:t>
            </a: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The Atlantic.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400" u="sng" dirty="0">
                <a:effectLst/>
                <a:latin typeface="Times New Roman" panose="02020603050405020304" pitchFamily="18" charset="0"/>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	https://www.theatlantic.com/health/archive/2014/01/the-dark-side-of-</a:t>
            </a: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emotional-intelligence/282720.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Hahn, R.-F., </a:t>
            </a:r>
            <a:r>
              <a:rPr lang="en-US" sz="1400" b="0" dirty="0" err="1">
                <a:effectLst/>
                <a:latin typeface="Times New Roman" panose="02020603050405020304" pitchFamily="18" charset="0"/>
                <a:ea typeface="Calibri" panose="020F0502020204030204" pitchFamily="34" charset="0"/>
                <a:cs typeface="Times New Roman" panose="02020603050405020304" pitchFamily="18" charset="0"/>
              </a:rPr>
              <a:t>Sabou</a:t>
            </a: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S., </a:t>
            </a:r>
            <a:r>
              <a:rPr lang="en-US" sz="1400" b="0" dirty="0" err="1">
                <a:effectLst/>
                <a:latin typeface="Times New Roman" panose="02020603050405020304" pitchFamily="18" charset="0"/>
                <a:ea typeface="Calibri" panose="020F0502020204030204" pitchFamily="34" charset="0"/>
                <a:cs typeface="Times New Roman" panose="02020603050405020304" pitchFamily="18" charset="0"/>
              </a:rPr>
              <a:t>Toader</a:t>
            </a: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R.-M., &amp; </a:t>
            </a:r>
            <a:r>
              <a:rPr lang="en-US" sz="1400" b="0" dirty="0" err="1">
                <a:effectLst/>
                <a:latin typeface="Times New Roman" panose="02020603050405020304" pitchFamily="18" charset="0"/>
                <a:ea typeface="Calibri" panose="020F0502020204030204" pitchFamily="34" charset="0"/>
                <a:cs typeface="Times New Roman" panose="02020603050405020304" pitchFamily="18" charset="0"/>
              </a:rPr>
              <a:t>Rădulescu</a:t>
            </a: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C. M. (2012). About Emotional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Intelligence and Leadership. Annals of the University of Oradea, Economic Science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Series, 21(2), 744–749.</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 </a:t>
            </a:r>
          </a:p>
          <a:p>
            <a:pPr marL="0" indent="0">
              <a:buNone/>
            </a:pPr>
            <a:endParaRPr lang="en-US" sz="1100" dirty="0"/>
          </a:p>
        </p:txBody>
      </p:sp>
    </p:spTree>
    <p:extLst>
      <p:ext uri="{BB962C8B-B14F-4D97-AF65-F5344CB8AC3E}">
        <p14:creationId xmlns:p14="http://schemas.microsoft.com/office/powerpoint/2010/main" val="21813563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88333BA-AE6E-427A-9B16-A39C8073F4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1"/>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CAC7BFB-E836-4CCB-AEC9-A6176DF84BA4}"/>
              </a:ext>
            </a:extLst>
          </p:cNvPr>
          <p:cNvSpPr>
            <a:spLocks noGrp="1"/>
          </p:cNvSpPr>
          <p:nvPr>
            <p:ph idx="1"/>
          </p:nvPr>
        </p:nvSpPr>
        <p:spPr>
          <a:xfrm>
            <a:off x="838200" y="1180618"/>
            <a:ext cx="10515600" cy="4748544"/>
          </a:xfrm>
        </p:spPr>
        <p:txBody>
          <a:bodyPr>
            <a:normAutofit fontScale="92500" lnSpcReduction="20000"/>
          </a:bodyPr>
          <a:lstStyle/>
          <a:p>
            <a:pPr marL="0"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Hicks, R., &amp; Dess, G. G. (2008). A question of leadership: Are there any potential downsides to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emotional intelligence for executives, and if so, what are they? Leadership in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Action, 28(5), 18–24. </a:t>
            </a:r>
            <a:r>
              <a:rPr lang="en-US" sz="1400" u="sng" dirty="0" err="1">
                <a:effectLst/>
                <a:latin typeface="Times New Roman" panose="02020603050405020304" pitchFamily="18" charset="0"/>
                <a:ea typeface="Calibri" panose="020F0502020204030204" pitchFamily="34" charset="0"/>
                <a:cs typeface="Times New Roman" panose="02020603050405020304" pitchFamily="18" charset="0"/>
                <a:hlinkClick r:id="rId3"/>
              </a:rPr>
              <a:t>doi</a:t>
            </a: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10.1002/lia.1264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Kaoun, T. M. (2019). Enhancing Leaders’ Emotional Intelligence: Why Mindfulness? Journal of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Leadership Education, 18(1), 200–212. </a:t>
            </a:r>
            <a:r>
              <a:rPr lang="en-US" sz="1400" b="0" u="none" strike="noStrike" dirty="0">
                <a:effectLst/>
                <a:latin typeface="Times New Roman" panose="02020603050405020304" pitchFamily="18" charset="0"/>
                <a:ea typeface="Calibri" panose="020F0502020204030204" pitchFamily="34" charset="0"/>
                <a:cs typeface="Times New Roman" panose="02020603050405020304" pitchFamily="18" charset="0"/>
                <a:hlinkClick r:id="rId4"/>
              </a:rPr>
              <a:t>doi:10.12806/V18/I1/T2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Levi, D. (2017). Group Dynamics for Teams (5th ed.). Thousand Oaks, California: SAGE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Publications.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Macaleer, W. D., &amp; Shannon, J. B. (2002). Emotional Intelligence: How Does it Affect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Leadership? Employment Relations Today (Wiley), 29(3), 9–19. doi:10.1002/ert.10047</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Raelin, J. A. (2003). </a:t>
            </a:r>
            <a:r>
              <a:rPr lang="en-US" sz="1400" b="0" i="1" dirty="0">
                <a:effectLst/>
                <a:latin typeface="Times New Roman" panose="02020603050405020304" pitchFamily="18" charset="0"/>
                <a:ea typeface="Calibri" panose="020F0502020204030204" pitchFamily="34" charset="0"/>
                <a:cs typeface="Times New Roman" panose="02020603050405020304" pitchFamily="18" charset="0"/>
              </a:rPr>
              <a:t>Creating leaderful organizations: How to bring out leadership in everyone.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San Francisco: Berrett-Koehler.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Venera, T. A. (2019). Leadership and Emotional Intelligence. </a:t>
            </a:r>
            <a:r>
              <a:rPr lang="en-US" sz="1400" b="0" dirty="0" err="1">
                <a:effectLst/>
                <a:latin typeface="Times New Roman" panose="02020603050405020304" pitchFamily="18" charset="0"/>
                <a:ea typeface="Calibri" panose="020F0502020204030204" pitchFamily="34" charset="0"/>
                <a:cs typeface="Times New Roman" panose="02020603050405020304" pitchFamily="18" charset="0"/>
              </a:rPr>
              <a:t>Analele</a:t>
            </a: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b="0" dirty="0" err="1">
                <a:effectLst/>
                <a:latin typeface="Times New Roman" panose="02020603050405020304" pitchFamily="18" charset="0"/>
                <a:ea typeface="Calibri" panose="020F0502020204030204" pitchFamily="34" charset="0"/>
                <a:cs typeface="Times New Roman" panose="02020603050405020304" pitchFamily="18" charset="0"/>
              </a:rPr>
              <a:t>Universităţii</a:t>
            </a: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Constantin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b="0" dirty="0" err="1">
                <a:effectLst/>
                <a:latin typeface="Times New Roman" panose="02020603050405020304" pitchFamily="18" charset="0"/>
                <a:ea typeface="Calibri" panose="020F0502020204030204" pitchFamily="34" charset="0"/>
                <a:cs typeface="Times New Roman" panose="02020603050405020304" pitchFamily="18" charset="0"/>
              </a:rPr>
              <a:t>Brâncuşi</a:t>
            </a: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Din </a:t>
            </a:r>
            <a:r>
              <a:rPr lang="en-US" sz="1400" b="0" dirty="0" err="1">
                <a:effectLst/>
                <a:latin typeface="Times New Roman" panose="02020603050405020304" pitchFamily="18" charset="0"/>
                <a:ea typeface="Calibri" panose="020F0502020204030204" pitchFamily="34" charset="0"/>
                <a:cs typeface="Times New Roman" panose="02020603050405020304" pitchFamily="18" charset="0"/>
              </a:rPr>
              <a:t>Târgu</a:t>
            </a: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Jiu : </a:t>
            </a:r>
            <a:r>
              <a:rPr lang="en-US" sz="1400" b="0" dirty="0" err="1">
                <a:effectLst/>
                <a:latin typeface="Times New Roman" panose="02020603050405020304" pitchFamily="18" charset="0"/>
                <a:ea typeface="Calibri" panose="020F0502020204030204" pitchFamily="34" charset="0"/>
                <a:cs typeface="Times New Roman" panose="02020603050405020304" pitchFamily="18" charset="0"/>
              </a:rPr>
              <a:t>Seria</a:t>
            </a: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b="0" dirty="0" err="1">
                <a:effectLst/>
                <a:latin typeface="Times New Roman" panose="02020603050405020304" pitchFamily="18" charset="0"/>
                <a:ea typeface="Calibri" panose="020F0502020204030204" pitchFamily="34" charset="0"/>
                <a:cs typeface="Times New Roman" panose="02020603050405020304" pitchFamily="18" charset="0"/>
              </a:rPr>
              <a:t>Economie</a:t>
            </a: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6, 160–166.</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Warrick, D. D. (2019). Leadership Illusions: Important Implications for Leaders and Training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and Coaching Leaders. Organization Development Review, 51(2), 6–13.</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Whitmore, J. (2017). </a:t>
            </a:r>
            <a:r>
              <a:rPr lang="en-US" sz="1400" b="0" i="1" dirty="0">
                <a:effectLst/>
                <a:latin typeface="Times New Roman" panose="02020603050405020304" pitchFamily="18" charset="0"/>
                <a:ea typeface="Calibri" panose="020F0502020204030204" pitchFamily="34" charset="0"/>
                <a:cs typeface="Times New Roman" panose="02020603050405020304" pitchFamily="18" charset="0"/>
              </a:rPr>
              <a:t>Coaching for Performance</a:t>
            </a: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(5th ed.). Boston, MA: Nicholas Brealey Publishing.</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Yadav, R., &amp; Lata, P. (2019). Role of Emotional Intelligence in Effective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	Leadership. International Journal on Leadership, 7(2), 27–32.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600" dirty="0"/>
          </a:p>
        </p:txBody>
      </p:sp>
    </p:spTree>
    <p:extLst>
      <p:ext uri="{BB962C8B-B14F-4D97-AF65-F5344CB8AC3E}">
        <p14:creationId xmlns:p14="http://schemas.microsoft.com/office/powerpoint/2010/main" val="549717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C7FA33FF-088D-4F16-95A2-2C64D353DE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9">
            <a:extLst>
              <a:ext uri="{FF2B5EF4-FFF2-40B4-BE49-F238E27FC236}">
                <a16:creationId xmlns:a16="http://schemas.microsoft.com/office/drawing/2014/main" id="{A376EFB1-01CF-419F-ABF1-2AF02BBFC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709160" cy="6858000"/>
          </a:xfrm>
          <a:prstGeom prst="rect">
            <a:avLst/>
          </a:prstGeom>
          <a:solidFill>
            <a:schemeClr val="tx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Freeform: Shape 11">
            <a:extLst>
              <a:ext uri="{FF2B5EF4-FFF2-40B4-BE49-F238E27FC236}">
                <a16:creationId xmlns:a16="http://schemas.microsoft.com/office/drawing/2014/main" id="{FF9DEA15-78BD-4750-AA18-B9F28A6D5A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284331" cy="6858000"/>
          </a:xfrm>
          <a:custGeom>
            <a:avLst/>
            <a:gdLst>
              <a:gd name="connsiteX0" fmla="*/ 0 w 4319042"/>
              <a:gd name="connsiteY0" fmla="*/ 0 h 6858000"/>
              <a:gd name="connsiteX1" fmla="*/ 1142888 w 4319042"/>
              <a:gd name="connsiteY1" fmla="*/ 0 h 6858000"/>
              <a:gd name="connsiteX2" fmla="*/ 4319042 w 4319042"/>
              <a:gd name="connsiteY2" fmla="*/ 6858000 h 6858000"/>
              <a:gd name="connsiteX3" fmla="*/ 0 w 431904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9042" h="6858000">
                <a:moveTo>
                  <a:pt x="0" y="0"/>
                </a:moveTo>
                <a:lnTo>
                  <a:pt x="1142888" y="0"/>
                </a:lnTo>
                <a:lnTo>
                  <a:pt x="4319042" y="6858000"/>
                </a:lnTo>
                <a:lnTo>
                  <a:pt x="0" y="6858000"/>
                </a:lnTo>
                <a:close/>
              </a:path>
            </a:pathLst>
          </a:custGeom>
          <a:solidFill>
            <a:schemeClr val="tx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0CBD0BE-C1AC-447C-AB2B-FD007FAE974A}"/>
              </a:ext>
            </a:extLst>
          </p:cNvPr>
          <p:cNvSpPr>
            <a:spLocks noGrp="1"/>
          </p:cNvSpPr>
          <p:nvPr>
            <p:ph type="title"/>
          </p:nvPr>
        </p:nvSpPr>
        <p:spPr>
          <a:xfrm>
            <a:off x="804672" y="640080"/>
            <a:ext cx="3282696" cy="5257800"/>
          </a:xfrm>
        </p:spPr>
        <p:txBody>
          <a:bodyPr>
            <a:normAutofit/>
          </a:bodyPr>
          <a:lstStyle/>
          <a:p>
            <a:r>
              <a:rPr lang="en-US">
                <a:solidFill>
                  <a:schemeClr val="bg1"/>
                </a:solidFill>
                <a:latin typeface="Times New Roman" panose="02020603050405020304" pitchFamily="18" charset="0"/>
                <a:cs typeface="Times New Roman" panose="02020603050405020304" pitchFamily="18" charset="0"/>
              </a:rPr>
              <a:t>Welcome!</a:t>
            </a:r>
          </a:p>
        </p:txBody>
      </p:sp>
      <p:sp>
        <p:nvSpPr>
          <p:cNvPr id="3" name="Content Placeholder 2">
            <a:extLst>
              <a:ext uri="{FF2B5EF4-FFF2-40B4-BE49-F238E27FC236}">
                <a16:creationId xmlns:a16="http://schemas.microsoft.com/office/drawing/2014/main" id="{21E735B2-62D2-4979-853E-F526656BD8A3}"/>
              </a:ext>
            </a:extLst>
          </p:cNvPr>
          <p:cNvSpPr>
            <a:spLocks noGrp="1"/>
          </p:cNvSpPr>
          <p:nvPr>
            <p:ph idx="1"/>
          </p:nvPr>
        </p:nvSpPr>
        <p:spPr>
          <a:xfrm>
            <a:off x="5358384" y="640081"/>
            <a:ext cx="6024654" cy="5257800"/>
          </a:xfrm>
        </p:spPr>
        <p:txBody>
          <a:bodyPr anchor="ctr">
            <a:normAutofit/>
          </a:bodyPr>
          <a:lstStyle/>
          <a:p>
            <a:pPr marL="0" indent="0">
              <a:buNone/>
            </a:pPr>
            <a:r>
              <a:rPr lang="en-US" sz="2200">
                <a:latin typeface="Times New Roman" panose="02020603050405020304" pitchFamily="18" charset="0"/>
                <a:cs typeface="Times New Roman" panose="02020603050405020304" pitchFamily="18" charset="0"/>
              </a:rPr>
              <a:t>I am so excited you’ve chosen to join our first workshop on Emotional Intelligence! While we wait for others to join, please complete the following:</a:t>
            </a:r>
          </a:p>
          <a:p>
            <a:pPr marL="0" indent="0">
              <a:buNone/>
            </a:pPr>
            <a:endParaRPr lang="en-US" sz="2200">
              <a:latin typeface="Times New Roman" panose="02020603050405020304" pitchFamily="18" charset="0"/>
              <a:cs typeface="Times New Roman" panose="02020603050405020304" pitchFamily="18" charset="0"/>
            </a:endParaRPr>
          </a:p>
          <a:p>
            <a:pPr marL="514350" indent="-514350">
              <a:buAutoNum type="arabicPeriod"/>
            </a:pPr>
            <a:r>
              <a:rPr lang="en-US" sz="2200">
                <a:latin typeface="Times New Roman" panose="02020603050405020304" pitchFamily="18" charset="0"/>
                <a:cs typeface="Times New Roman" panose="02020603050405020304" pitchFamily="18" charset="0"/>
              </a:rPr>
              <a:t>Find the chat function on the bottom of the Webex.</a:t>
            </a:r>
          </a:p>
          <a:p>
            <a:pPr marL="514350" indent="-514350">
              <a:buAutoNum type="arabicPeriod"/>
            </a:pPr>
            <a:r>
              <a:rPr lang="en-US" sz="2200">
                <a:latin typeface="Times New Roman" panose="02020603050405020304" pitchFamily="18" charset="0"/>
                <a:cs typeface="Times New Roman" panose="02020603050405020304" pitchFamily="18" charset="0"/>
              </a:rPr>
              <a:t>Using the chat, let us know who you are, what your role is with our organization, and what you know about emotional intelligence.</a:t>
            </a:r>
          </a:p>
          <a:p>
            <a:pPr marL="0" indent="0">
              <a:buNone/>
            </a:pPr>
            <a:endParaRPr lang="en-US" sz="2200">
              <a:latin typeface="Times New Roman" panose="02020603050405020304" pitchFamily="18" charset="0"/>
              <a:cs typeface="Times New Roman" panose="02020603050405020304" pitchFamily="18" charset="0"/>
            </a:endParaRPr>
          </a:p>
          <a:p>
            <a:pPr marL="0" indent="0">
              <a:buNone/>
            </a:pPr>
            <a:r>
              <a:rPr lang="en-US" sz="2200">
                <a:latin typeface="Times New Roman" panose="02020603050405020304" pitchFamily="18" charset="0"/>
                <a:cs typeface="Times New Roman" panose="02020603050405020304" pitchFamily="18" charset="0"/>
              </a:rPr>
              <a:t>If you don’t yet know anything about EI, don’t worry! That’s why we are here!</a:t>
            </a:r>
          </a:p>
        </p:txBody>
      </p:sp>
    </p:spTree>
    <p:extLst>
      <p:ext uri="{BB962C8B-B14F-4D97-AF65-F5344CB8AC3E}">
        <p14:creationId xmlns:p14="http://schemas.microsoft.com/office/powerpoint/2010/main" val="42131122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C541B88-1AE9-40C3-AFD5-967787C197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E5F17139-31EE-46AC-B04F-DBBD852DD6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890596"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C337C25-7E91-4FFB-AAE5-11D5EED60991}"/>
              </a:ext>
            </a:extLst>
          </p:cNvPr>
          <p:cNvSpPr>
            <a:spLocks noGrp="1"/>
          </p:cNvSpPr>
          <p:nvPr>
            <p:ph type="title"/>
          </p:nvPr>
        </p:nvSpPr>
        <p:spPr>
          <a:xfrm>
            <a:off x="838200" y="1195697"/>
            <a:ext cx="3200400" cy="4238118"/>
          </a:xfrm>
        </p:spPr>
        <p:txBody>
          <a:bodyPr>
            <a:normAutofit/>
          </a:bodyPr>
          <a:lstStyle/>
          <a:p>
            <a:r>
              <a:rPr lang="en-US">
                <a:solidFill>
                  <a:schemeClr val="bg1"/>
                </a:solidFill>
                <a:latin typeface="Times New Roman" panose="02020603050405020304" pitchFamily="18" charset="0"/>
                <a:cs typeface="Times New Roman" panose="02020603050405020304" pitchFamily="18" charset="0"/>
              </a:rPr>
              <a:t>Agenda</a:t>
            </a:r>
          </a:p>
        </p:txBody>
      </p:sp>
      <p:grpSp>
        <p:nvGrpSpPr>
          <p:cNvPr id="13" name="Graphic 38">
            <a:extLst>
              <a:ext uri="{FF2B5EF4-FFF2-40B4-BE49-F238E27FC236}">
                <a16:creationId xmlns:a16="http://schemas.microsoft.com/office/drawing/2014/main" id="{7CF625D3-71A3-4F30-A096-8EF334E959D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02912"/>
            <a:ext cx="1910252" cy="709660"/>
            <a:chOff x="2267504" y="2540250"/>
            <a:chExt cx="1990951" cy="739640"/>
          </a:xfrm>
          <a:solidFill>
            <a:schemeClr val="bg1"/>
          </a:solidFill>
        </p:grpSpPr>
        <p:sp>
          <p:nvSpPr>
            <p:cNvPr id="14" name="Freeform: Shape 13">
              <a:extLst>
                <a:ext uri="{FF2B5EF4-FFF2-40B4-BE49-F238E27FC236}">
                  <a16:creationId xmlns:a16="http://schemas.microsoft.com/office/drawing/2014/main" id="{C6754E2F-F56E-4BA3-99DD-8EBF110E34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67504" y="254025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5835 h 286230"/>
                <a:gd name="connsiteX8" fmla="*/ 255835 w 1990951"/>
                <a:gd name="connsiteY8" fmla="*/ 0 h 286230"/>
                <a:gd name="connsiteX9" fmla="*/ 504071 w 1990951"/>
                <a:gd name="connsiteY9" fmla="*/ 245703 h 286230"/>
                <a:gd name="connsiteX10" fmla="*/ 749773 w 1990951"/>
                <a:gd name="connsiteY10" fmla="*/ 0 h 286230"/>
                <a:gd name="connsiteX11" fmla="*/ 995476 w 1990951"/>
                <a:gd name="connsiteY11" fmla="*/ 245703 h 286230"/>
                <a:gd name="connsiteX12" fmla="*/ 1243712 w 1990951"/>
                <a:gd name="connsiteY12" fmla="*/ 0 h 286230"/>
                <a:gd name="connsiteX13" fmla="*/ 1489414 w 1990951"/>
                <a:gd name="connsiteY13" fmla="*/ 245703 h 286230"/>
                <a:gd name="connsiteX14" fmla="*/ 1735117 w 1990951"/>
                <a:gd name="connsiteY14" fmla="*/ 0 h 286230"/>
                <a:gd name="connsiteX15" fmla="*/ 1990952 w 1990951"/>
                <a:gd name="connsiteY15" fmla="*/ 255835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5835"/>
                  </a:lnTo>
                  <a:lnTo>
                    <a:pt x="255835" y="0"/>
                  </a:lnTo>
                  <a:lnTo>
                    <a:pt x="504071" y="245703"/>
                  </a:lnTo>
                  <a:lnTo>
                    <a:pt x="749773" y="0"/>
                  </a:lnTo>
                  <a:lnTo>
                    <a:pt x="995476" y="245703"/>
                  </a:lnTo>
                  <a:lnTo>
                    <a:pt x="1243712" y="0"/>
                  </a:lnTo>
                  <a:lnTo>
                    <a:pt x="1489414" y="245703"/>
                  </a:lnTo>
                  <a:lnTo>
                    <a:pt x="1735117" y="0"/>
                  </a:lnTo>
                  <a:lnTo>
                    <a:pt x="1990952" y="255835"/>
                  </a:lnTo>
                  <a:lnTo>
                    <a:pt x="1973221" y="276099"/>
                  </a:lnTo>
                  <a:lnTo>
                    <a:pt x="1735117" y="40528"/>
                  </a:lnTo>
                  <a:close/>
                </a:path>
              </a:pathLst>
            </a:custGeom>
            <a:grpFill/>
            <a:ln w="25320" cap="flat">
              <a:noFill/>
              <a:prstDash val="solid"/>
              <a:miter/>
            </a:ln>
          </p:spPr>
          <p:txBody>
            <a:bodyPr rtlCol="0" anchor="ctr"/>
            <a:lstStyle/>
            <a:p>
              <a:endParaRPr lang="en-US" dirty="0"/>
            </a:p>
          </p:txBody>
        </p:sp>
        <p:sp>
          <p:nvSpPr>
            <p:cNvPr id="15" name="Freeform: Shape 14">
              <a:extLst>
                <a:ext uri="{FF2B5EF4-FFF2-40B4-BE49-F238E27FC236}">
                  <a16:creationId xmlns:a16="http://schemas.microsoft.com/office/drawing/2014/main" id="{24A69059-7C49-49C6-B071-F2A9B558E0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67504" y="299366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8368 h 286230"/>
                <a:gd name="connsiteX8" fmla="*/ 255835 w 1990951"/>
                <a:gd name="connsiteY8" fmla="*/ 0 h 286230"/>
                <a:gd name="connsiteX9" fmla="*/ 504071 w 1990951"/>
                <a:gd name="connsiteY9" fmla="*/ 248236 h 286230"/>
                <a:gd name="connsiteX10" fmla="*/ 749773 w 1990951"/>
                <a:gd name="connsiteY10" fmla="*/ 0 h 286230"/>
                <a:gd name="connsiteX11" fmla="*/ 995476 w 1990951"/>
                <a:gd name="connsiteY11" fmla="*/ 248236 h 286230"/>
                <a:gd name="connsiteX12" fmla="*/ 1243712 w 1990951"/>
                <a:gd name="connsiteY12" fmla="*/ 0 h 286230"/>
                <a:gd name="connsiteX13" fmla="*/ 1489414 w 1990951"/>
                <a:gd name="connsiteY13" fmla="*/ 248236 h 286230"/>
                <a:gd name="connsiteX14" fmla="*/ 1735117 w 1990951"/>
                <a:gd name="connsiteY14" fmla="*/ 0 h 286230"/>
                <a:gd name="connsiteX15" fmla="*/ 1990952 w 1990951"/>
                <a:gd name="connsiteY15" fmla="*/ 258368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8368"/>
                  </a:lnTo>
                  <a:lnTo>
                    <a:pt x="255835" y="0"/>
                  </a:lnTo>
                  <a:lnTo>
                    <a:pt x="504071" y="248236"/>
                  </a:lnTo>
                  <a:lnTo>
                    <a:pt x="749773" y="0"/>
                  </a:lnTo>
                  <a:lnTo>
                    <a:pt x="995476" y="248236"/>
                  </a:lnTo>
                  <a:lnTo>
                    <a:pt x="1243712" y="0"/>
                  </a:lnTo>
                  <a:lnTo>
                    <a:pt x="1489414" y="248236"/>
                  </a:lnTo>
                  <a:lnTo>
                    <a:pt x="1735117" y="0"/>
                  </a:lnTo>
                  <a:lnTo>
                    <a:pt x="1990952" y="258368"/>
                  </a:lnTo>
                  <a:lnTo>
                    <a:pt x="1973221" y="276099"/>
                  </a:lnTo>
                  <a:lnTo>
                    <a:pt x="1735117" y="40528"/>
                  </a:lnTo>
                  <a:close/>
                </a:path>
              </a:pathLst>
            </a:custGeom>
            <a:grpFill/>
            <a:ln w="25320" cap="flat">
              <a:noFill/>
              <a:prstDash val="solid"/>
              <a:miter/>
            </a:ln>
          </p:spPr>
          <p:txBody>
            <a:bodyPr rtlCol="0" anchor="ctr"/>
            <a:lstStyle/>
            <a:p>
              <a:endParaRPr lang="en-US"/>
            </a:p>
          </p:txBody>
        </p:sp>
      </p:grpSp>
      <p:sp>
        <p:nvSpPr>
          <p:cNvPr id="17" name="Oval 16">
            <a:extLst>
              <a:ext uri="{FF2B5EF4-FFF2-40B4-BE49-F238E27FC236}">
                <a16:creationId xmlns:a16="http://schemas.microsoft.com/office/drawing/2014/main" id="{89D16701-DA76-4F72-BB63-E2C3FFBDFE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6260" y="4752208"/>
            <a:ext cx="365021" cy="365021"/>
          </a:xfrm>
          <a:prstGeom prst="ellipse">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Oval 18">
            <a:extLst>
              <a:ext uri="{FF2B5EF4-FFF2-40B4-BE49-F238E27FC236}">
                <a16:creationId xmlns:a16="http://schemas.microsoft.com/office/drawing/2014/main" id="{1CC28BE1-9DC6-43FE-9582-39F091098D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6260" y="4752208"/>
            <a:ext cx="365021" cy="365021"/>
          </a:xfrm>
          <a:prstGeom prst="ellipse">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1" name="Graphic 4">
            <a:extLst>
              <a:ext uri="{FF2B5EF4-FFF2-40B4-BE49-F238E27FC236}">
                <a16:creationId xmlns:a16="http://schemas.microsoft.com/office/drawing/2014/main" id="{AF9AF3F3-CE0C-4125-BDD7-346487FA0B4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09667" y="5539935"/>
            <a:ext cx="975169" cy="975171"/>
            <a:chOff x="5829300" y="3162300"/>
            <a:chExt cx="532256" cy="532257"/>
          </a:xfrm>
          <a:solidFill>
            <a:schemeClr val="bg1"/>
          </a:solidFill>
        </p:grpSpPr>
        <p:sp>
          <p:nvSpPr>
            <p:cNvPr id="22" name="Freeform: Shape 21">
              <a:extLst>
                <a:ext uri="{FF2B5EF4-FFF2-40B4-BE49-F238E27FC236}">
                  <a16:creationId xmlns:a16="http://schemas.microsoft.com/office/drawing/2014/main" id="{B31DFBFA-CF4D-4940-9086-26F83E5C6B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9208" y="3192208"/>
              <a:ext cx="112966" cy="112966"/>
            </a:xfrm>
            <a:custGeom>
              <a:avLst/>
              <a:gdLst>
                <a:gd name="connsiteX0" fmla="*/ 112967 w 112966"/>
                <a:gd name="connsiteY0" fmla="*/ 0 h 112966"/>
                <a:gd name="connsiteX1" fmla="*/ 0 w 112966"/>
                <a:gd name="connsiteY1" fmla="*/ 112967 h 112966"/>
                <a:gd name="connsiteX2" fmla="*/ 112967 w 112966"/>
                <a:gd name="connsiteY2" fmla="*/ 0 h 112966"/>
              </a:gdLst>
              <a:ahLst/>
              <a:cxnLst>
                <a:cxn ang="0">
                  <a:pos x="connsiteX0" y="connsiteY0"/>
                </a:cxn>
                <a:cxn ang="0">
                  <a:pos x="connsiteX1" y="connsiteY1"/>
                </a:cxn>
                <a:cxn ang="0">
                  <a:pos x="connsiteX2" y="connsiteY2"/>
                </a:cxn>
              </a:cxnLst>
              <a:rect l="l" t="t" r="r" b="b"/>
              <a:pathLst>
                <a:path w="112966" h="112966">
                  <a:moveTo>
                    <a:pt x="112967" y="0"/>
                  </a:moveTo>
                  <a:lnTo>
                    <a:pt x="0" y="112967"/>
                  </a:lnTo>
                  <a:cubicBezTo>
                    <a:pt x="25356" y="64747"/>
                    <a:pt x="64747" y="25356"/>
                    <a:pt x="112967" y="0"/>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27854033-BD20-4C77-8C5B-048F4B3BDD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31205" y="3164205"/>
              <a:ext cx="230314" cy="230314"/>
            </a:xfrm>
            <a:custGeom>
              <a:avLst/>
              <a:gdLst>
                <a:gd name="connsiteX0" fmla="*/ 230314 w 230314"/>
                <a:gd name="connsiteY0" fmla="*/ 0 h 230314"/>
                <a:gd name="connsiteX1" fmla="*/ 0 w 230314"/>
                <a:gd name="connsiteY1" fmla="*/ 230314 h 230314"/>
                <a:gd name="connsiteX2" fmla="*/ 3524 w 230314"/>
                <a:gd name="connsiteY2" fmla="*/ 209550 h 230314"/>
                <a:gd name="connsiteX3" fmla="*/ 209550 w 230314"/>
                <a:gd name="connsiteY3" fmla="*/ 3524 h 230314"/>
                <a:gd name="connsiteX4" fmla="*/ 230314 w 230314"/>
                <a:gd name="connsiteY4" fmla="*/ 0 h 230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314" h="230314">
                  <a:moveTo>
                    <a:pt x="230314" y="0"/>
                  </a:moveTo>
                  <a:lnTo>
                    <a:pt x="0" y="230314"/>
                  </a:lnTo>
                  <a:cubicBezTo>
                    <a:pt x="953" y="223361"/>
                    <a:pt x="2095" y="216408"/>
                    <a:pt x="3524" y="209550"/>
                  </a:cubicBezTo>
                  <a:lnTo>
                    <a:pt x="209550" y="3524"/>
                  </a:lnTo>
                  <a:cubicBezTo>
                    <a:pt x="216408" y="2095"/>
                    <a:pt x="223361" y="953"/>
                    <a:pt x="230314" y="0"/>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BC93AA74-BEB3-444F-835B-7AA6ECE617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29300" y="3162300"/>
              <a:ext cx="294131" cy="294131"/>
            </a:xfrm>
            <a:custGeom>
              <a:avLst/>
              <a:gdLst>
                <a:gd name="connsiteX0" fmla="*/ 294132 w 294131"/>
                <a:gd name="connsiteY0" fmla="*/ 1238 h 294131"/>
                <a:gd name="connsiteX1" fmla="*/ 1238 w 294131"/>
                <a:gd name="connsiteY1" fmla="*/ 294132 h 294131"/>
                <a:gd name="connsiteX2" fmla="*/ 0 w 294131"/>
                <a:gd name="connsiteY2" fmla="*/ 278225 h 294131"/>
                <a:gd name="connsiteX3" fmla="*/ 278225 w 294131"/>
                <a:gd name="connsiteY3" fmla="*/ 0 h 294131"/>
                <a:gd name="connsiteX4" fmla="*/ 294132 w 294131"/>
                <a:gd name="connsiteY4" fmla="*/ 1238 h 294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131" h="294131">
                  <a:moveTo>
                    <a:pt x="294132" y="1238"/>
                  </a:moveTo>
                  <a:lnTo>
                    <a:pt x="1238" y="294132"/>
                  </a:lnTo>
                  <a:cubicBezTo>
                    <a:pt x="667" y="288893"/>
                    <a:pt x="0" y="283559"/>
                    <a:pt x="0" y="278225"/>
                  </a:cubicBezTo>
                  <a:lnTo>
                    <a:pt x="278225" y="0"/>
                  </a:lnTo>
                  <a:cubicBezTo>
                    <a:pt x="283559" y="0"/>
                    <a:pt x="288893" y="667"/>
                    <a:pt x="294132" y="1238"/>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F00DF1C9-6952-4704-B8B3-95406E18E4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37205" y="3170110"/>
              <a:ext cx="337184" cy="337280"/>
            </a:xfrm>
            <a:custGeom>
              <a:avLst/>
              <a:gdLst>
                <a:gd name="connsiteX0" fmla="*/ 337185 w 337184"/>
                <a:gd name="connsiteY0" fmla="*/ 3905 h 337280"/>
                <a:gd name="connsiteX1" fmla="*/ 3810 w 337184"/>
                <a:gd name="connsiteY1" fmla="*/ 337280 h 337280"/>
                <a:gd name="connsiteX2" fmla="*/ 0 w 337184"/>
                <a:gd name="connsiteY2" fmla="*/ 323850 h 337280"/>
                <a:gd name="connsiteX3" fmla="*/ 323850 w 337184"/>
                <a:gd name="connsiteY3" fmla="*/ 0 h 337280"/>
                <a:gd name="connsiteX4" fmla="*/ 337185 w 337184"/>
                <a:gd name="connsiteY4" fmla="*/ 3905 h 337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4" h="337280">
                  <a:moveTo>
                    <a:pt x="337185" y="3905"/>
                  </a:moveTo>
                  <a:lnTo>
                    <a:pt x="3810" y="337280"/>
                  </a:lnTo>
                  <a:cubicBezTo>
                    <a:pt x="2381" y="332899"/>
                    <a:pt x="1143" y="328422"/>
                    <a:pt x="0" y="323850"/>
                  </a:cubicBezTo>
                  <a:lnTo>
                    <a:pt x="323850" y="0"/>
                  </a:lnTo>
                  <a:cubicBezTo>
                    <a:pt x="328327" y="1715"/>
                    <a:pt x="332804" y="2477"/>
                    <a:pt x="337185" y="3905"/>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34783FD-297C-40D2-964B-DBAE4DE283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3207" y="3186207"/>
              <a:ext cx="364617" cy="364617"/>
            </a:xfrm>
            <a:custGeom>
              <a:avLst/>
              <a:gdLst>
                <a:gd name="connsiteX0" fmla="*/ 364617 w 364617"/>
                <a:gd name="connsiteY0" fmla="*/ 5620 h 364617"/>
                <a:gd name="connsiteX1" fmla="*/ 5620 w 364617"/>
                <a:gd name="connsiteY1" fmla="*/ 364617 h 364617"/>
                <a:gd name="connsiteX2" fmla="*/ 0 w 364617"/>
                <a:gd name="connsiteY2" fmla="*/ 353187 h 364617"/>
                <a:gd name="connsiteX3" fmla="*/ 353187 w 364617"/>
                <a:gd name="connsiteY3" fmla="*/ 0 h 364617"/>
                <a:gd name="connsiteX4" fmla="*/ 364617 w 364617"/>
                <a:gd name="connsiteY4" fmla="*/ 5620 h 364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17" h="364617">
                  <a:moveTo>
                    <a:pt x="364617" y="5620"/>
                  </a:moveTo>
                  <a:lnTo>
                    <a:pt x="5620" y="364617"/>
                  </a:lnTo>
                  <a:cubicBezTo>
                    <a:pt x="3620" y="360902"/>
                    <a:pt x="1715" y="357092"/>
                    <a:pt x="0" y="353187"/>
                  </a:cubicBezTo>
                  <a:lnTo>
                    <a:pt x="353187" y="0"/>
                  </a:lnTo>
                  <a:cubicBezTo>
                    <a:pt x="357092" y="1715"/>
                    <a:pt x="360902" y="3715"/>
                    <a:pt x="364617" y="5620"/>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E621623-0357-4FD5-A1AC-4005010259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5305" y="3208305"/>
              <a:ext cx="380238" cy="380238"/>
            </a:xfrm>
            <a:custGeom>
              <a:avLst/>
              <a:gdLst>
                <a:gd name="connsiteX0" fmla="*/ 380238 w 380238"/>
                <a:gd name="connsiteY0" fmla="*/ 7239 h 380238"/>
                <a:gd name="connsiteX1" fmla="*/ 7239 w 380238"/>
                <a:gd name="connsiteY1" fmla="*/ 380238 h 380238"/>
                <a:gd name="connsiteX2" fmla="*/ 0 w 380238"/>
                <a:gd name="connsiteY2" fmla="*/ 370713 h 380238"/>
                <a:gd name="connsiteX3" fmla="*/ 370237 w 380238"/>
                <a:gd name="connsiteY3" fmla="*/ 0 h 380238"/>
                <a:gd name="connsiteX4" fmla="*/ 380238 w 380238"/>
                <a:gd name="connsiteY4" fmla="*/ 7239 h 38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238" h="380238">
                  <a:moveTo>
                    <a:pt x="380238" y="7239"/>
                  </a:moveTo>
                  <a:lnTo>
                    <a:pt x="7239" y="380238"/>
                  </a:lnTo>
                  <a:cubicBezTo>
                    <a:pt x="4763" y="377000"/>
                    <a:pt x="2381" y="373571"/>
                    <a:pt x="0" y="370713"/>
                  </a:cubicBezTo>
                  <a:lnTo>
                    <a:pt x="370237" y="0"/>
                  </a:lnTo>
                  <a:cubicBezTo>
                    <a:pt x="373571" y="2381"/>
                    <a:pt x="377000" y="4763"/>
                    <a:pt x="380238" y="7239"/>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24F346E-10A0-458F-A9CA-8C0079472F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02832" y="3235832"/>
              <a:ext cx="385191" cy="385191"/>
            </a:xfrm>
            <a:custGeom>
              <a:avLst/>
              <a:gdLst>
                <a:gd name="connsiteX0" fmla="*/ 380905 w 385191"/>
                <a:gd name="connsiteY0" fmla="*/ 4286 h 385191"/>
                <a:gd name="connsiteX1" fmla="*/ 385191 w 385191"/>
                <a:gd name="connsiteY1" fmla="*/ 8573 h 385191"/>
                <a:gd name="connsiteX2" fmla="*/ 8573 w 385191"/>
                <a:gd name="connsiteY2" fmla="*/ 385191 h 385191"/>
                <a:gd name="connsiteX3" fmla="*/ 4286 w 385191"/>
                <a:gd name="connsiteY3" fmla="*/ 380905 h 385191"/>
                <a:gd name="connsiteX4" fmla="*/ 0 w 385191"/>
                <a:gd name="connsiteY4" fmla="*/ 376523 h 385191"/>
                <a:gd name="connsiteX5" fmla="*/ 376523 w 385191"/>
                <a:gd name="connsiteY5" fmla="*/ 0 h 385191"/>
                <a:gd name="connsiteX6" fmla="*/ 380905 w 385191"/>
                <a:gd name="connsiteY6" fmla="*/ 4286 h 38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191" h="385191">
                  <a:moveTo>
                    <a:pt x="380905" y="4286"/>
                  </a:moveTo>
                  <a:lnTo>
                    <a:pt x="385191" y="8573"/>
                  </a:lnTo>
                  <a:lnTo>
                    <a:pt x="8573" y="385191"/>
                  </a:lnTo>
                  <a:lnTo>
                    <a:pt x="4286" y="380905"/>
                  </a:lnTo>
                  <a:cubicBezTo>
                    <a:pt x="2762" y="379476"/>
                    <a:pt x="1334" y="377952"/>
                    <a:pt x="0" y="376523"/>
                  </a:cubicBezTo>
                  <a:lnTo>
                    <a:pt x="376523" y="0"/>
                  </a:lnTo>
                  <a:cubicBezTo>
                    <a:pt x="377952" y="1334"/>
                    <a:pt x="379476" y="2667"/>
                    <a:pt x="380905" y="428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937A2F7-01A9-47F3-BED6-B61D998408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35789" y="3268313"/>
              <a:ext cx="379761" cy="380237"/>
            </a:xfrm>
            <a:custGeom>
              <a:avLst/>
              <a:gdLst>
                <a:gd name="connsiteX0" fmla="*/ 372428 w 379761"/>
                <a:gd name="connsiteY0" fmla="*/ 0 h 380237"/>
                <a:gd name="connsiteX1" fmla="*/ 379762 w 379761"/>
                <a:gd name="connsiteY1" fmla="*/ 9525 h 380237"/>
                <a:gd name="connsiteX2" fmla="*/ 9525 w 379761"/>
                <a:gd name="connsiteY2" fmla="*/ 380238 h 380237"/>
                <a:gd name="connsiteX3" fmla="*/ 0 w 379761"/>
                <a:gd name="connsiteY3" fmla="*/ 372904 h 380237"/>
              </a:gdLst>
              <a:ahLst/>
              <a:cxnLst>
                <a:cxn ang="0">
                  <a:pos x="connsiteX0" y="connsiteY0"/>
                </a:cxn>
                <a:cxn ang="0">
                  <a:pos x="connsiteX1" y="connsiteY1"/>
                </a:cxn>
                <a:cxn ang="0">
                  <a:pos x="connsiteX2" y="connsiteY2"/>
                </a:cxn>
                <a:cxn ang="0">
                  <a:pos x="connsiteX3" y="connsiteY3"/>
                </a:cxn>
              </a:cxnLst>
              <a:rect l="l" t="t" r="r" b="b"/>
              <a:pathLst>
                <a:path w="379761" h="380237">
                  <a:moveTo>
                    <a:pt x="372428" y="0"/>
                  </a:moveTo>
                  <a:cubicBezTo>
                    <a:pt x="374999" y="3239"/>
                    <a:pt x="377381" y="6572"/>
                    <a:pt x="379762" y="9525"/>
                  </a:cubicBezTo>
                  <a:lnTo>
                    <a:pt x="9525" y="380238"/>
                  </a:lnTo>
                  <a:cubicBezTo>
                    <a:pt x="6096" y="377857"/>
                    <a:pt x="2762" y="375476"/>
                    <a:pt x="0" y="372904"/>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B44DAF8-5073-441A-82E1-180385D35F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2841" y="3305841"/>
              <a:ext cx="364807" cy="364807"/>
            </a:xfrm>
            <a:custGeom>
              <a:avLst/>
              <a:gdLst>
                <a:gd name="connsiteX0" fmla="*/ 359188 w 364807"/>
                <a:gd name="connsiteY0" fmla="*/ 0 h 364807"/>
                <a:gd name="connsiteX1" fmla="*/ 364808 w 364807"/>
                <a:gd name="connsiteY1" fmla="*/ 11621 h 364807"/>
                <a:gd name="connsiteX2" fmla="*/ 11621 w 364807"/>
                <a:gd name="connsiteY2" fmla="*/ 364808 h 364807"/>
                <a:gd name="connsiteX3" fmla="*/ 0 w 364807"/>
                <a:gd name="connsiteY3" fmla="*/ 359188 h 364807"/>
              </a:gdLst>
              <a:ahLst/>
              <a:cxnLst>
                <a:cxn ang="0">
                  <a:pos x="connsiteX0" y="connsiteY0"/>
                </a:cxn>
                <a:cxn ang="0">
                  <a:pos x="connsiteX1" y="connsiteY1"/>
                </a:cxn>
                <a:cxn ang="0">
                  <a:pos x="connsiteX2" y="connsiteY2"/>
                </a:cxn>
                <a:cxn ang="0">
                  <a:pos x="connsiteX3" y="connsiteY3"/>
                </a:cxn>
              </a:cxnLst>
              <a:rect l="l" t="t" r="r" b="b"/>
              <a:pathLst>
                <a:path w="364807" h="364807">
                  <a:moveTo>
                    <a:pt x="359188" y="0"/>
                  </a:moveTo>
                  <a:cubicBezTo>
                    <a:pt x="361188" y="3905"/>
                    <a:pt x="362998" y="7715"/>
                    <a:pt x="364808" y="11621"/>
                  </a:cubicBezTo>
                  <a:lnTo>
                    <a:pt x="11621" y="364808"/>
                  </a:lnTo>
                  <a:cubicBezTo>
                    <a:pt x="7715" y="362998"/>
                    <a:pt x="3905" y="361188"/>
                    <a:pt x="0" y="359188"/>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2B0413D-0E36-4A90-8E6A-9EDC676A60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16370" y="3349466"/>
              <a:ext cx="337280" cy="337280"/>
            </a:xfrm>
            <a:custGeom>
              <a:avLst/>
              <a:gdLst>
                <a:gd name="connsiteX0" fmla="*/ 333470 w 337280"/>
                <a:gd name="connsiteY0" fmla="*/ 0 h 337280"/>
                <a:gd name="connsiteX1" fmla="*/ 337280 w 337280"/>
                <a:gd name="connsiteY1" fmla="*/ 13430 h 337280"/>
                <a:gd name="connsiteX2" fmla="*/ 13430 w 337280"/>
                <a:gd name="connsiteY2" fmla="*/ 337280 h 337280"/>
                <a:gd name="connsiteX3" fmla="*/ 0 w 337280"/>
                <a:gd name="connsiteY3" fmla="*/ 333470 h 337280"/>
              </a:gdLst>
              <a:ahLst/>
              <a:cxnLst>
                <a:cxn ang="0">
                  <a:pos x="connsiteX0" y="connsiteY0"/>
                </a:cxn>
                <a:cxn ang="0">
                  <a:pos x="connsiteX1" y="connsiteY1"/>
                </a:cxn>
                <a:cxn ang="0">
                  <a:pos x="connsiteX2" y="connsiteY2"/>
                </a:cxn>
                <a:cxn ang="0">
                  <a:pos x="connsiteX3" y="connsiteY3"/>
                </a:cxn>
              </a:cxnLst>
              <a:rect l="l" t="t" r="r" b="b"/>
              <a:pathLst>
                <a:path w="337280" h="337280">
                  <a:moveTo>
                    <a:pt x="333470" y="0"/>
                  </a:moveTo>
                  <a:cubicBezTo>
                    <a:pt x="334899" y="4382"/>
                    <a:pt x="336137" y="8858"/>
                    <a:pt x="337280" y="13430"/>
                  </a:cubicBezTo>
                  <a:lnTo>
                    <a:pt x="13430" y="337280"/>
                  </a:lnTo>
                  <a:cubicBezTo>
                    <a:pt x="8858" y="336137"/>
                    <a:pt x="4382" y="334899"/>
                    <a:pt x="0" y="333470"/>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86059ECF-0D50-48AD-B67A-645EC29D33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67329" y="3400425"/>
              <a:ext cx="294227" cy="294132"/>
            </a:xfrm>
            <a:custGeom>
              <a:avLst/>
              <a:gdLst>
                <a:gd name="connsiteX0" fmla="*/ 292989 w 294227"/>
                <a:gd name="connsiteY0" fmla="*/ 0 h 294132"/>
                <a:gd name="connsiteX1" fmla="*/ 294227 w 294227"/>
                <a:gd name="connsiteY1" fmla="*/ 15907 h 294132"/>
                <a:gd name="connsiteX2" fmla="*/ 15907 w 294227"/>
                <a:gd name="connsiteY2" fmla="*/ 294132 h 294132"/>
                <a:gd name="connsiteX3" fmla="*/ 0 w 294227"/>
                <a:gd name="connsiteY3" fmla="*/ 292894 h 294132"/>
              </a:gdLst>
              <a:ahLst/>
              <a:cxnLst>
                <a:cxn ang="0">
                  <a:pos x="connsiteX0" y="connsiteY0"/>
                </a:cxn>
                <a:cxn ang="0">
                  <a:pos x="connsiteX1" y="connsiteY1"/>
                </a:cxn>
                <a:cxn ang="0">
                  <a:pos x="connsiteX2" y="connsiteY2"/>
                </a:cxn>
                <a:cxn ang="0">
                  <a:pos x="connsiteX3" y="connsiteY3"/>
                </a:cxn>
              </a:cxnLst>
              <a:rect l="l" t="t" r="r" b="b"/>
              <a:pathLst>
                <a:path w="294227" h="294132">
                  <a:moveTo>
                    <a:pt x="292989" y="0"/>
                  </a:moveTo>
                  <a:cubicBezTo>
                    <a:pt x="293561" y="5334"/>
                    <a:pt x="293942" y="10668"/>
                    <a:pt x="294227" y="15907"/>
                  </a:cubicBezTo>
                  <a:lnTo>
                    <a:pt x="15907" y="294132"/>
                  </a:lnTo>
                  <a:cubicBezTo>
                    <a:pt x="10668" y="294132"/>
                    <a:pt x="5334" y="293465"/>
                    <a:pt x="0" y="292894"/>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B394906F-6BF2-447E-9886-F12708E128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29337" y="3462337"/>
              <a:ext cx="230314" cy="230314"/>
            </a:xfrm>
            <a:custGeom>
              <a:avLst/>
              <a:gdLst>
                <a:gd name="connsiteX0" fmla="*/ 230315 w 230314"/>
                <a:gd name="connsiteY0" fmla="*/ 0 h 230314"/>
                <a:gd name="connsiteX1" fmla="*/ 226886 w 230314"/>
                <a:gd name="connsiteY1" fmla="*/ 20574 h 230314"/>
                <a:gd name="connsiteX2" fmla="*/ 20669 w 230314"/>
                <a:gd name="connsiteY2" fmla="*/ 226790 h 230314"/>
                <a:gd name="connsiteX3" fmla="*/ 0 w 230314"/>
                <a:gd name="connsiteY3" fmla="*/ 230315 h 230314"/>
              </a:gdLst>
              <a:ahLst/>
              <a:cxnLst>
                <a:cxn ang="0">
                  <a:pos x="connsiteX0" y="connsiteY0"/>
                </a:cxn>
                <a:cxn ang="0">
                  <a:pos x="connsiteX1" y="connsiteY1"/>
                </a:cxn>
                <a:cxn ang="0">
                  <a:pos x="connsiteX2" y="connsiteY2"/>
                </a:cxn>
                <a:cxn ang="0">
                  <a:pos x="connsiteX3" y="connsiteY3"/>
                </a:cxn>
              </a:cxnLst>
              <a:rect l="l" t="t" r="r" b="b"/>
              <a:pathLst>
                <a:path w="230314" h="230314">
                  <a:moveTo>
                    <a:pt x="230315" y="0"/>
                  </a:moveTo>
                  <a:cubicBezTo>
                    <a:pt x="229457" y="6953"/>
                    <a:pt x="228314" y="13716"/>
                    <a:pt x="226886" y="20574"/>
                  </a:cubicBezTo>
                  <a:lnTo>
                    <a:pt x="20669" y="226790"/>
                  </a:lnTo>
                  <a:cubicBezTo>
                    <a:pt x="13811" y="228314"/>
                    <a:pt x="6953" y="229457"/>
                    <a:pt x="0" y="230315"/>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A45EB96B-215A-4EBF-A594-2B08222339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18682" y="3551682"/>
              <a:ext cx="112871" cy="112871"/>
            </a:xfrm>
            <a:custGeom>
              <a:avLst/>
              <a:gdLst>
                <a:gd name="connsiteX0" fmla="*/ 112871 w 112871"/>
                <a:gd name="connsiteY0" fmla="*/ 0 h 112871"/>
                <a:gd name="connsiteX1" fmla="*/ 0 w 112871"/>
                <a:gd name="connsiteY1" fmla="*/ 112871 h 112871"/>
              </a:gdLst>
              <a:ahLst/>
              <a:cxnLst>
                <a:cxn ang="0">
                  <a:pos x="connsiteX0" y="connsiteY0"/>
                </a:cxn>
                <a:cxn ang="0">
                  <a:pos x="connsiteX1" y="connsiteY1"/>
                </a:cxn>
              </a:cxnLst>
              <a:rect l="l" t="t" r="r" b="b"/>
              <a:pathLst>
                <a:path w="112871" h="112871">
                  <a:moveTo>
                    <a:pt x="112871" y="0"/>
                  </a:moveTo>
                  <a:cubicBezTo>
                    <a:pt x="87618" y="48239"/>
                    <a:pt x="48239" y="87618"/>
                    <a:pt x="0" y="112871"/>
                  </a:cubicBezTo>
                  <a:close/>
                </a:path>
              </a:pathLst>
            </a:custGeom>
            <a:grpFill/>
            <a:ln w="9525" cap="flat">
              <a:noFill/>
              <a:prstDash val="solid"/>
              <a:miter/>
            </a:ln>
          </p:spPr>
          <p:txBody>
            <a:bodyPr rtlCol="0" anchor="ctr"/>
            <a:lstStyle/>
            <a:p>
              <a:endParaRPr lang="en-US" dirty="0"/>
            </a:p>
          </p:txBody>
        </p:sp>
      </p:grpSp>
      <p:graphicFrame>
        <p:nvGraphicFramePr>
          <p:cNvPr id="5" name="Content Placeholder 2">
            <a:extLst>
              <a:ext uri="{FF2B5EF4-FFF2-40B4-BE49-F238E27FC236}">
                <a16:creationId xmlns:a16="http://schemas.microsoft.com/office/drawing/2014/main" id="{7FA9A8F0-BE1B-4B0C-83B5-A660545E5DF7}"/>
              </a:ext>
            </a:extLst>
          </p:cNvPr>
          <p:cNvGraphicFramePr>
            <a:graphicFrameLocks noGrp="1"/>
          </p:cNvGraphicFramePr>
          <p:nvPr>
            <p:ph idx="1"/>
            <p:extLst>
              <p:ext uri="{D42A27DB-BD31-4B8C-83A1-F6EECF244321}">
                <p14:modId xmlns:p14="http://schemas.microsoft.com/office/powerpoint/2010/main" val="2603038105"/>
              </p:ext>
            </p:extLst>
          </p:nvPr>
        </p:nvGraphicFramePr>
        <p:xfrm>
          <a:off x="5484139" y="477540"/>
          <a:ext cx="6301601" cy="58788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64291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0" name="Rectangle 52">
            <a:extLst>
              <a:ext uri="{FF2B5EF4-FFF2-40B4-BE49-F238E27FC236}">
                <a16:creationId xmlns:a16="http://schemas.microsoft.com/office/drawing/2014/main" id="{0C541B88-1AE9-40C3-AFD5-967787C197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54">
            <a:extLst>
              <a:ext uri="{FF2B5EF4-FFF2-40B4-BE49-F238E27FC236}">
                <a16:creationId xmlns:a16="http://schemas.microsoft.com/office/drawing/2014/main" id="{E5F17139-31EE-46AC-B04F-DBBD852DD6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890596"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EF40453-64A7-4F2C-9739-896B40E57573}"/>
              </a:ext>
            </a:extLst>
          </p:cNvPr>
          <p:cNvSpPr>
            <a:spLocks noGrp="1"/>
          </p:cNvSpPr>
          <p:nvPr>
            <p:ph type="title"/>
          </p:nvPr>
        </p:nvSpPr>
        <p:spPr>
          <a:xfrm>
            <a:off x="838200" y="1195697"/>
            <a:ext cx="3200400" cy="4238118"/>
          </a:xfrm>
        </p:spPr>
        <p:txBody>
          <a:bodyPr>
            <a:normAutofit/>
          </a:bodyPr>
          <a:lstStyle/>
          <a:p>
            <a:r>
              <a:rPr lang="en-US">
                <a:solidFill>
                  <a:schemeClr val="bg1"/>
                </a:solidFill>
              </a:rPr>
              <a:t>Defining Emotional Intelligence (EI)</a:t>
            </a:r>
          </a:p>
        </p:txBody>
      </p:sp>
      <p:grpSp>
        <p:nvGrpSpPr>
          <p:cNvPr id="57" name="Graphic 38">
            <a:extLst>
              <a:ext uri="{FF2B5EF4-FFF2-40B4-BE49-F238E27FC236}">
                <a16:creationId xmlns:a16="http://schemas.microsoft.com/office/drawing/2014/main" id="{7CF625D3-71A3-4F30-A096-8EF334E959D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02912"/>
            <a:ext cx="1910252" cy="709660"/>
            <a:chOff x="2267504" y="2540250"/>
            <a:chExt cx="1990951" cy="739640"/>
          </a:xfrm>
          <a:solidFill>
            <a:schemeClr val="bg1"/>
          </a:solidFill>
        </p:grpSpPr>
        <p:sp>
          <p:nvSpPr>
            <p:cNvPr id="58" name="Freeform: Shape 57">
              <a:extLst>
                <a:ext uri="{FF2B5EF4-FFF2-40B4-BE49-F238E27FC236}">
                  <a16:creationId xmlns:a16="http://schemas.microsoft.com/office/drawing/2014/main" id="{C6754E2F-F56E-4BA3-99DD-8EBF110E34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67504" y="254025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5835 h 286230"/>
                <a:gd name="connsiteX8" fmla="*/ 255835 w 1990951"/>
                <a:gd name="connsiteY8" fmla="*/ 0 h 286230"/>
                <a:gd name="connsiteX9" fmla="*/ 504071 w 1990951"/>
                <a:gd name="connsiteY9" fmla="*/ 245703 h 286230"/>
                <a:gd name="connsiteX10" fmla="*/ 749773 w 1990951"/>
                <a:gd name="connsiteY10" fmla="*/ 0 h 286230"/>
                <a:gd name="connsiteX11" fmla="*/ 995476 w 1990951"/>
                <a:gd name="connsiteY11" fmla="*/ 245703 h 286230"/>
                <a:gd name="connsiteX12" fmla="*/ 1243712 w 1990951"/>
                <a:gd name="connsiteY12" fmla="*/ 0 h 286230"/>
                <a:gd name="connsiteX13" fmla="*/ 1489414 w 1990951"/>
                <a:gd name="connsiteY13" fmla="*/ 245703 h 286230"/>
                <a:gd name="connsiteX14" fmla="*/ 1735117 w 1990951"/>
                <a:gd name="connsiteY14" fmla="*/ 0 h 286230"/>
                <a:gd name="connsiteX15" fmla="*/ 1990952 w 1990951"/>
                <a:gd name="connsiteY15" fmla="*/ 255835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5835"/>
                  </a:lnTo>
                  <a:lnTo>
                    <a:pt x="255835" y="0"/>
                  </a:lnTo>
                  <a:lnTo>
                    <a:pt x="504071" y="245703"/>
                  </a:lnTo>
                  <a:lnTo>
                    <a:pt x="749773" y="0"/>
                  </a:lnTo>
                  <a:lnTo>
                    <a:pt x="995476" y="245703"/>
                  </a:lnTo>
                  <a:lnTo>
                    <a:pt x="1243712" y="0"/>
                  </a:lnTo>
                  <a:lnTo>
                    <a:pt x="1489414" y="245703"/>
                  </a:lnTo>
                  <a:lnTo>
                    <a:pt x="1735117" y="0"/>
                  </a:lnTo>
                  <a:lnTo>
                    <a:pt x="1990952" y="255835"/>
                  </a:lnTo>
                  <a:lnTo>
                    <a:pt x="1973221" y="276099"/>
                  </a:lnTo>
                  <a:lnTo>
                    <a:pt x="1735117" y="40528"/>
                  </a:lnTo>
                  <a:close/>
                </a:path>
              </a:pathLst>
            </a:custGeom>
            <a:grpFill/>
            <a:ln w="25320" cap="flat">
              <a:noFill/>
              <a:prstDash val="solid"/>
              <a:miter/>
            </a:ln>
          </p:spPr>
          <p:txBody>
            <a:bodyPr rtlCol="0" anchor="ctr"/>
            <a:lstStyle/>
            <a:p>
              <a:endParaRPr lang="en-US" dirty="0"/>
            </a:p>
          </p:txBody>
        </p:sp>
        <p:sp>
          <p:nvSpPr>
            <p:cNvPr id="59" name="Freeform: Shape 58">
              <a:extLst>
                <a:ext uri="{FF2B5EF4-FFF2-40B4-BE49-F238E27FC236}">
                  <a16:creationId xmlns:a16="http://schemas.microsoft.com/office/drawing/2014/main" id="{24A69059-7C49-49C6-B071-F2A9B558E0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67504" y="299366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8368 h 286230"/>
                <a:gd name="connsiteX8" fmla="*/ 255835 w 1990951"/>
                <a:gd name="connsiteY8" fmla="*/ 0 h 286230"/>
                <a:gd name="connsiteX9" fmla="*/ 504071 w 1990951"/>
                <a:gd name="connsiteY9" fmla="*/ 248236 h 286230"/>
                <a:gd name="connsiteX10" fmla="*/ 749773 w 1990951"/>
                <a:gd name="connsiteY10" fmla="*/ 0 h 286230"/>
                <a:gd name="connsiteX11" fmla="*/ 995476 w 1990951"/>
                <a:gd name="connsiteY11" fmla="*/ 248236 h 286230"/>
                <a:gd name="connsiteX12" fmla="*/ 1243712 w 1990951"/>
                <a:gd name="connsiteY12" fmla="*/ 0 h 286230"/>
                <a:gd name="connsiteX13" fmla="*/ 1489414 w 1990951"/>
                <a:gd name="connsiteY13" fmla="*/ 248236 h 286230"/>
                <a:gd name="connsiteX14" fmla="*/ 1735117 w 1990951"/>
                <a:gd name="connsiteY14" fmla="*/ 0 h 286230"/>
                <a:gd name="connsiteX15" fmla="*/ 1990952 w 1990951"/>
                <a:gd name="connsiteY15" fmla="*/ 258368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8368"/>
                  </a:lnTo>
                  <a:lnTo>
                    <a:pt x="255835" y="0"/>
                  </a:lnTo>
                  <a:lnTo>
                    <a:pt x="504071" y="248236"/>
                  </a:lnTo>
                  <a:lnTo>
                    <a:pt x="749773" y="0"/>
                  </a:lnTo>
                  <a:lnTo>
                    <a:pt x="995476" y="248236"/>
                  </a:lnTo>
                  <a:lnTo>
                    <a:pt x="1243712" y="0"/>
                  </a:lnTo>
                  <a:lnTo>
                    <a:pt x="1489414" y="248236"/>
                  </a:lnTo>
                  <a:lnTo>
                    <a:pt x="1735117" y="0"/>
                  </a:lnTo>
                  <a:lnTo>
                    <a:pt x="1990952" y="258368"/>
                  </a:lnTo>
                  <a:lnTo>
                    <a:pt x="1973221" y="276099"/>
                  </a:lnTo>
                  <a:lnTo>
                    <a:pt x="1735117" y="40528"/>
                  </a:lnTo>
                  <a:close/>
                </a:path>
              </a:pathLst>
            </a:custGeom>
            <a:grpFill/>
            <a:ln w="25320" cap="flat">
              <a:noFill/>
              <a:prstDash val="solid"/>
              <a:miter/>
            </a:ln>
          </p:spPr>
          <p:txBody>
            <a:bodyPr rtlCol="0" anchor="ctr"/>
            <a:lstStyle/>
            <a:p>
              <a:endParaRPr lang="en-US"/>
            </a:p>
          </p:txBody>
        </p:sp>
      </p:grpSp>
      <p:sp>
        <p:nvSpPr>
          <p:cNvPr id="61" name="Oval 60">
            <a:extLst>
              <a:ext uri="{FF2B5EF4-FFF2-40B4-BE49-F238E27FC236}">
                <a16:creationId xmlns:a16="http://schemas.microsoft.com/office/drawing/2014/main" id="{89D16701-DA76-4F72-BB63-E2C3FFBDFE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6260" y="4752208"/>
            <a:ext cx="365021" cy="365021"/>
          </a:xfrm>
          <a:prstGeom prst="ellipse">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3" name="Oval 62">
            <a:extLst>
              <a:ext uri="{FF2B5EF4-FFF2-40B4-BE49-F238E27FC236}">
                <a16:creationId xmlns:a16="http://schemas.microsoft.com/office/drawing/2014/main" id="{1CC28BE1-9DC6-43FE-9582-39F091098D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6260" y="4752208"/>
            <a:ext cx="365021" cy="365021"/>
          </a:xfrm>
          <a:prstGeom prst="ellipse">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5" name="Graphic 4">
            <a:extLst>
              <a:ext uri="{FF2B5EF4-FFF2-40B4-BE49-F238E27FC236}">
                <a16:creationId xmlns:a16="http://schemas.microsoft.com/office/drawing/2014/main" id="{AF9AF3F3-CE0C-4125-BDD7-346487FA0B4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09667" y="5539935"/>
            <a:ext cx="975169" cy="975171"/>
            <a:chOff x="5829300" y="3162300"/>
            <a:chExt cx="532256" cy="532257"/>
          </a:xfrm>
          <a:solidFill>
            <a:schemeClr val="bg1"/>
          </a:solidFill>
        </p:grpSpPr>
        <p:sp>
          <p:nvSpPr>
            <p:cNvPr id="66" name="Freeform: Shape 65">
              <a:extLst>
                <a:ext uri="{FF2B5EF4-FFF2-40B4-BE49-F238E27FC236}">
                  <a16:creationId xmlns:a16="http://schemas.microsoft.com/office/drawing/2014/main" id="{B31DFBFA-CF4D-4940-9086-26F83E5C6B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9208" y="3192208"/>
              <a:ext cx="112966" cy="112966"/>
            </a:xfrm>
            <a:custGeom>
              <a:avLst/>
              <a:gdLst>
                <a:gd name="connsiteX0" fmla="*/ 112967 w 112966"/>
                <a:gd name="connsiteY0" fmla="*/ 0 h 112966"/>
                <a:gd name="connsiteX1" fmla="*/ 0 w 112966"/>
                <a:gd name="connsiteY1" fmla="*/ 112967 h 112966"/>
                <a:gd name="connsiteX2" fmla="*/ 112967 w 112966"/>
                <a:gd name="connsiteY2" fmla="*/ 0 h 112966"/>
              </a:gdLst>
              <a:ahLst/>
              <a:cxnLst>
                <a:cxn ang="0">
                  <a:pos x="connsiteX0" y="connsiteY0"/>
                </a:cxn>
                <a:cxn ang="0">
                  <a:pos x="connsiteX1" y="connsiteY1"/>
                </a:cxn>
                <a:cxn ang="0">
                  <a:pos x="connsiteX2" y="connsiteY2"/>
                </a:cxn>
              </a:cxnLst>
              <a:rect l="l" t="t" r="r" b="b"/>
              <a:pathLst>
                <a:path w="112966" h="112966">
                  <a:moveTo>
                    <a:pt x="112967" y="0"/>
                  </a:moveTo>
                  <a:lnTo>
                    <a:pt x="0" y="112967"/>
                  </a:lnTo>
                  <a:cubicBezTo>
                    <a:pt x="25356" y="64747"/>
                    <a:pt x="64747" y="25356"/>
                    <a:pt x="112967" y="0"/>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27854033-BD20-4C77-8C5B-048F4B3BDD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31205" y="3164205"/>
              <a:ext cx="230314" cy="230314"/>
            </a:xfrm>
            <a:custGeom>
              <a:avLst/>
              <a:gdLst>
                <a:gd name="connsiteX0" fmla="*/ 230314 w 230314"/>
                <a:gd name="connsiteY0" fmla="*/ 0 h 230314"/>
                <a:gd name="connsiteX1" fmla="*/ 0 w 230314"/>
                <a:gd name="connsiteY1" fmla="*/ 230314 h 230314"/>
                <a:gd name="connsiteX2" fmla="*/ 3524 w 230314"/>
                <a:gd name="connsiteY2" fmla="*/ 209550 h 230314"/>
                <a:gd name="connsiteX3" fmla="*/ 209550 w 230314"/>
                <a:gd name="connsiteY3" fmla="*/ 3524 h 230314"/>
                <a:gd name="connsiteX4" fmla="*/ 230314 w 230314"/>
                <a:gd name="connsiteY4" fmla="*/ 0 h 230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314" h="230314">
                  <a:moveTo>
                    <a:pt x="230314" y="0"/>
                  </a:moveTo>
                  <a:lnTo>
                    <a:pt x="0" y="230314"/>
                  </a:lnTo>
                  <a:cubicBezTo>
                    <a:pt x="953" y="223361"/>
                    <a:pt x="2095" y="216408"/>
                    <a:pt x="3524" y="209550"/>
                  </a:cubicBezTo>
                  <a:lnTo>
                    <a:pt x="209550" y="3524"/>
                  </a:lnTo>
                  <a:cubicBezTo>
                    <a:pt x="216408" y="2095"/>
                    <a:pt x="223361" y="953"/>
                    <a:pt x="230314" y="0"/>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C93AA74-BEB3-444F-835B-7AA6ECE617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29300" y="3162300"/>
              <a:ext cx="294131" cy="294131"/>
            </a:xfrm>
            <a:custGeom>
              <a:avLst/>
              <a:gdLst>
                <a:gd name="connsiteX0" fmla="*/ 294132 w 294131"/>
                <a:gd name="connsiteY0" fmla="*/ 1238 h 294131"/>
                <a:gd name="connsiteX1" fmla="*/ 1238 w 294131"/>
                <a:gd name="connsiteY1" fmla="*/ 294132 h 294131"/>
                <a:gd name="connsiteX2" fmla="*/ 0 w 294131"/>
                <a:gd name="connsiteY2" fmla="*/ 278225 h 294131"/>
                <a:gd name="connsiteX3" fmla="*/ 278225 w 294131"/>
                <a:gd name="connsiteY3" fmla="*/ 0 h 294131"/>
                <a:gd name="connsiteX4" fmla="*/ 294132 w 294131"/>
                <a:gd name="connsiteY4" fmla="*/ 1238 h 294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131" h="294131">
                  <a:moveTo>
                    <a:pt x="294132" y="1238"/>
                  </a:moveTo>
                  <a:lnTo>
                    <a:pt x="1238" y="294132"/>
                  </a:lnTo>
                  <a:cubicBezTo>
                    <a:pt x="667" y="288893"/>
                    <a:pt x="0" y="283559"/>
                    <a:pt x="0" y="278225"/>
                  </a:cubicBezTo>
                  <a:lnTo>
                    <a:pt x="278225" y="0"/>
                  </a:lnTo>
                  <a:cubicBezTo>
                    <a:pt x="283559" y="0"/>
                    <a:pt x="288893" y="667"/>
                    <a:pt x="294132" y="1238"/>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F00DF1C9-6952-4704-B8B3-95406E18E4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37205" y="3170110"/>
              <a:ext cx="337184" cy="337280"/>
            </a:xfrm>
            <a:custGeom>
              <a:avLst/>
              <a:gdLst>
                <a:gd name="connsiteX0" fmla="*/ 337185 w 337184"/>
                <a:gd name="connsiteY0" fmla="*/ 3905 h 337280"/>
                <a:gd name="connsiteX1" fmla="*/ 3810 w 337184"/>
                <a:gd name="connsiteY1" fmla="*/ 337280 h 337280"/>
                <a:gd name="connsiteX2" fmla="*/ 0 w 337184"/>
                <a:gd name="connsiteY2" fmla="*/ 323850 h 337280"/>
                <a:gd name="connsiteX3" fmla="*/ 323850 w 337184"/>
                <a:gd name="connsiteY3" fmla="*/ 0 h 337280"/>
                <a:gd name="connsiteX4" fmla="*/ 337185 w 337184"/>
                <a:gd name="connsiteY4" fmla="*/ 3905 h 337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4" h="337280">
                  <a:moveTo>
                    <a:pt x="337185" y="3905"/>
                  </a:moveTo>
                  <a:lnTo>
                    <a:pt x="3810" y="337280"/>
                  </a:lnTo>
                  <a:cubicBezTo>
                    <a:pt x="2381" y="332899"/>
                    <a:pt x="1143" y="328422"/>
                    <a:pt x="0" y="323850"/>
                  </a:cubicBezTo>
                  <a:lnTo>
                    <a:pt x="323850" y="0"/>
                  </a:lnTo>
                  <a:cubicBezTo>
                    <a:pt x="328327" y="1715"/>
                    <a:pt x="332804" y="2477"/>
                    <a:pt x="337185" y="3905"/>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34783FD-297C-40D2-964B-DBAE4DE283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3207" y="3186207"/>
              <a:ext cx="364617" cy="364617"/>
            </a:xfrm>
            <a:custGeom>
              <a:avLst/>
              <a:gdLst>
                <a:gd name="connsiteX0" fmla="*/ 364617 w 364617"/>
                <a:gd name="connsiteY0" fmla="*/ 5620 h 364617"/>
                <a:gd name="connsiteX1" fmla="*/ 5620 w 364617"/>
                <a:gd name="connsiteY1" fmla="*/ 364617 h 364617"/>
                <a:gd name="connsiteX2" fmla="*/ 0 w 364617"/>
                <a:gd name="connsiteY2" fmla="*/ 353187 h 364617"/>
                <a:gd name="connsiteX3" fmla="*/ 353187 w 364617"/>
                <a:gd name="connsiteY3" fmla="*/ 0 h 364617"/>
                <a:gd name="connsiteX4" fmla="*/ 364617 w 364617"/>
                <a:gd name="connsiteY4" fmla="*/ 5620 h 364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17" h="364617">
                  <a:moveTo>
                    <a:pt x="364617" y="5620"/>
                  </a:moveTo>
                  <a:lnTo>
                    <a:pt x="5620" y="364617"/>
                  </a:lnTo>
                  <a:cubicBezTo>
                    <a:pt x="3620" y="360902"/>
                    <a:pt x="1715" y="357092"/>
                    <a:pt x="0" y="353187"/>
                  </a:cubicBezTo>
                  <a:lnTo>
                    <a:pt x="353187" y="0"/>
                  </a:lnTo>
                  <a:cubicBezTo>
                    <a:pt x="357092" y="1715"/>
                    <a:pt x="360902" y="3715"/>
                    <a:pt x="364617" y="5620"/>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DE621623-0357-4FD5-A1AC-4005010259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5305" y="3208305"/>
              <a:ext cx="380238" cy="380238"/>
            </a:xfrm>
            <a:custGeom>
              <a:avLst/>
              <a:gdLst>
                <a:gd name="connsiteX0" fmla="*/ 380238 w 380238"/>
                <a:gd name="connsiteY0" fmla="*/ 7239 h 380238"/>
                <a:gd name="connsiteX1" fmla="*/ 7239 w 380238"/>
                <a:gd name="connsiteY1" fmla="*/ 380238 h 380238"/>
                <a:gd name="connsiteX2" fmla="*/ 0 w 380238"/>
                <a:gd name="connsiteY2" fmla="*/ 370713 h 380238"/>
                <a:gd name="connsiteX3" fmla="*/ 370237 w 380238"/>
                <a:gd name="connsiteY3" fmla="*/ 0 h 380238"/>
                <a:gd name="connsiteX4" fmla="*/ 380238 w 380238"/>
                <a:gd name="connsiteY4" fmla="*/ 7239 h 38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238" h="380238">
                  <a:moveTo>
                    <a:pt x="380238" y="7239"/>
                  </a:moveTo>
                  <a:lnTo>
                    <a:pt x="7239" y="380238"/>
                  </a:lnTo>
                  <a:cubicBezTo>
                    <a:pt x="4763" y="377000"/>
                    <a:pt x="2381" y="373571"/>
                    <a:pt x="0" y="370713"/>
                  </a:cubicBezTo>
                  <a:lnTo>
                    <a:pt x="370237" y="0"/>
                  </a:lnTo>
                  <a:cubicBezTo>
                    <a:pt x="373571" y="2381"/>
                    <a:pt x="377000" y="4763"/>
                    <a:pt x="380238" y="7239"/>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024F346E-10A0-458F-A9CA-8C0079472F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02832" y="3235832"/>
              <a:ext cx="385191" cy="385191"/>
            </a:xfrm>
            <a:custGeom>
              <a:avLst/>
              <a:gdLst>
                <a:gd name="connsiteX0" fmla="*/ 380905 w 385191"/>
                <a:gd name="connsiteY0" fmla="*/ 4286 h 385191"/>
                <a:gd name="connsiteX1" fmla="*/ 385191 w 385191"/>
                <a:gd name="connsiteY1" fmla="*/ 8573 h 385191"/>
                <a:gd name="connsiteX2" fmla="*/ 8573 w 385191"/>
                <a:gd name="connsiteY2" fmla="*/ 385191 h 385191"/>
                <a:gd name="connsiteX3" fmla="*/ 4286 w 385191"/>
                <a:gd name="connsiteY3" fmla="*/ 380905 h 385191"/>
                <a:gd name="connsiteX4" fmla="*/ 0 w 385191"/>
                <a:gd name="connsiteY4" fmla="*/ 376523 h 385191"/>
                <a:gd name="connsiteX5" fmla="*/ 376523 w 385191"/>
                <a:gd name="connsiteY5" fmla="*/ 0 h 385191"/>
                <a:gd name="connsiteX6" fmla="*/ 380905 w 385191"/>
                <a:gd name="connsiteY6" fmla="*/ 4286 h 38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191" h="385191">
                  <a:moveTo>
                    <a:pt x="380905" y="4286"/>
                  </a:moveTo>
                  <a:lnTo>
                    <a:pt x="385191" y="8573"/>
                  </a:lnTo>
                  <a:lnTo>
                    <a:pt x="8573" y="385191"/>
                  </a:lnTo>
                  <a:lnTo>
                    <a:pt x="4286" y="380905"/>
                  </a:lnTo>
                  <a:cubicBezTo>
                    <a:pt x="2762" y="379476"/>
                    <a:pt x="1334" y="377952"/>
                    <a:pt x="0" y="376523"/>
                  </a:cubicBezTo>
                  <a:lnTo>
                    <a:pt x="376523" y="0"/>
                  </a:lnTo>
                  <a:cubicBezTo>
                    <a:pt x="377952" y="1334"/>
                    <a:pt x="379476" y="2667"/>
                    <a:pt x="380905" y="428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937A2F7-01A9-47F3-BED6-B61D998408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35789" y="3268313"/>
              <a:ext cx="379761" cy="380237"/>
            </a:xfrm>
            <a:custGeom>
              <a:avLst/>
              <a:gdLst>
                <a:gd name="connsiteX0" fmla="*/ 372428 w 379761"/>
                <a:gd name="connsiteY0" fmla="*/ 0 h 380237"/>
                <a:gd name="connsiteX1" fmla="*/ 379762 w 379761"/>
                <a:gd name="connsiteY1" fmla="*/ 9525 h 380237"/>
                <a:gd name="connsiteX2" fmla="*/ 9525 w 379761"/>
                <a:gd name="connsiteY2" fmla="*/ 380238 h 380237"/>
                <a:gd name="connsiteX3" fmla="*/ 0 w 379761"/>
                <a:gd name="connsiteY3" fmla="*/ 372904 h 380237"/>
              </a:gdLst>
              <a:ahLst/>
              <a:cxnLst>
                <a:cxn ang="0">
                  <a:pos x="connsiteX0" y="connsiteY0"/>
                </a:cxn>
                <a:cxn ang="0">
                  <a:pos x="connsiteX1" y="connsiteY1"/>
                </a:cxn>
                <a:cxn ang="0">
                  <a:pos x="connsiteX2" y="connsiteY2"/>
                </a:cxn>
                <a:cxn ang="0">
                  <a:pos x="connsiteX3" y="connsiteY3"/>
                </a:cxn>
              </a:cxnLst>
              <a:rect l="l" t="t" r="r" b="b"/>
              <a:pathLst>
                <a:path w="379761" h="380237">
                  <a:moveTo>
                    <a:pt x="372428" y="0"/>
                  </a:moveTo>
                  <a:cubicBezTo>
                    <a:pt x="374999" y="3239"/>
                    <a:pt x="377381" y="6572"/>
                    <a:pt x="379762" y="9525"/>
                  </a:cubicBezTo>
                  <a:lnTo>
                    <a:pt x="9525" y="380238"/>
                  </a:lnTo>
                  <a:cubicBezTo>
                    <a:pt x="6096" y="377857"/>
                    <a:pt x="2762" y="375476"/>
                    <a:pt x="0" y="372904"/>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5B44DAF8-5073-441A-82E1-180385D35F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2841" y="3305841"/>
              <a:ext cx="364807" cy="364807"/>
            </a:xfrm>
            <a:custGeom>
              <a:avLst/>
              <a:gdLst>
                <a:gd name="connsiteX0" fmla="*/ 359188 w 364807"/>
                <a:gd name="connsiteY0" fmla="*/ 0 h 364807"/>
                <a:gd name="connsiteX1" fmla="*/ 364808 w 364807"/>
                <a:gd name="connsiteY1" fmla="*/ 11621 h 364807"/>
                <a:gd name="connsiteX2" fmla="*/ 11621 w 364807"/>
                <a:gd name="connsiteY2" fmla="*/ 364808 h 364807"/>
                <a:gd name="connsiteX3" fmla="*/ 0 w 364807"/>
                <a:gd name="connsiteY3" fmla="*/ 359188 h 364807"/>
              </a:gdLst>
              <a:ahLst/>
              <a:cxnLst>
                <a:cxn ang="0">
                  <a:pos x="connsiteX0" y="connsiteY0"/>
                </a:cxn>
                <a:cxn ang="0">
                  <a:pos x="connsiteX1" y="connsiteY1"/>
                </a:cxn>
                <a:cxn ang="0">
                  <a:pos x="connsiteX2" y="connsiteY2"/>
                </a:cxn>
                <a:cxn ang="0">
                  <a:pos x="connsiteX3" y="connsiteY3"/>
                </a:cxn>
              </a:cxnLst>
              <a:rect l="l" t="t" r="r" b="b"/>
              <a:pathLst>
                <a:path w="364807" h="364807">
                  <a:moveTo>
                    <a:pt x="359188" y="0"/>
                  </a:moveTo>
                  <a:cubicBezTo>
                    <a:pt x="361188" y="3905"/>
                    <a:pt x="362998" y="7715"/>
                    <a:pt x="364808" y="11621"/>
                  </a:cubicBezTo>
                  <a:lnTo>
                    <a:pt x="11621" y="364808"/>
                  </a:lnTo>
                  <a:cubicBezTo>
                    <a:pt x="7715" y="362998"/>
                    <a:pt x="3905" y="361188"/>
                    <a:pt x="0" y="359188"/>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2B0413D-0E36-4A90-8E6A-9EDC676A60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16370" y="3349466"/>
              <a:ext cx="337280" cy="337280"/>
            </a:xfrm>
            <a:custGeom>
              <a:avLst/>
              <a:gdLst>
                <a:gd name="connsiteX0" fmla="*/ 333470 w 337280"/>
                <a:gd name="connsiteY0" fmla="*/ 0 h 337280"/>
                <a:gd name="connsiteX1" fmla="*/ 337280 w 337280"/>
                <a:gd name="connsiteY1" fmla="*/ 13430 h 337280"/>
                <a:gd name="connsiteX2" fmla="*/ 13430 w 337280"/>
                <a:gd name="connsiteY2" fmla="*/ 337280 h 337280"/>
                <a:gd name="connsiteX3" fmla="*/ 0 w 337280"/>
                <a:gd name="connsiteY3" fmla="*/ 333470 h 337280"/>
              </a:gdLst>
              <a:ahLst/>
              <a:cxnLst>
                <a:cxn ang="0">
                  <a:pos x="connsiteX0" y="connsiteY0"/>
                </a:cxn>
                <a:cxn ang="0">
                  <a:pos x="connsiteX1" y="connsiteY1"/>
                </a:cxn>
                <a:cxn ang="0">
                  <a:pos x="connsiteX2" y="connsiteY2"/>
                </a:cxn>
                <a:cxn ang="0">
                  <a:pos x="connsiteX3" y="connsiteY3"/>
                </a:cxn>
              </a:cxnLst>
              <a:rect l="l" t="t" r="r" b="b"/>
              <a:pathLst>
                <a:path w="337280" h="337280">
                  <a:moveTo>
                    <a:pt x="333470" y="0"/>
                  </a:moveTo>
                  <a:cubicBezTo>
                    <a:pt x="334899" y="4382"/>
                    <a:pt x="336137" y="8858"/>
                    <a:pt x="337280" y="13430"/>
                  </a:cubicBezTo>
                  <a:lnTo>
                    <a:pt x="13430" y="337280"/>
                  </a:lnTo>
                  <a:cubicBezTo>
                    <a:pt x="8858" y="336137"/>
                    <a:pt x="4382" y="334899"/>
                    <a:pt x="0" y="333470"/>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6059ECF-0D50-48AD-B67A-645EC29D33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67329" y="3400425"/>
              <a:ext cx="294227" cy="294132"/>
            </a:xfrm>
            <a:custGeom>
              <a:avLst/>
              <a:gdLst>
                <a:gd name="connsiteX0" fmla="*/ 292989 w 294227"/>
                <a:gd name="connsiteY0" fmla="*/ 0 h 294132"/>
                <a:gd name="connsiteX1" fmla="*/ 294227 w 294227"/>
                <a:gd name="connsiteY1" fmla="*/ 15907 h 294132"/>
                <a:gd name="connsiteX2" fmla="*/ 15907 w 294227"/>
                <a:gd name="connsiteY2" fmla="*/ 294132 h 294132"/>
                <a:gd name="connsiteX3" fmla="*/ 0 w 294227"/>
                <a:gd name="connsiteY3" fmla="*/ 292894 h 294132"/>
              </a:gdLst>
              <a:ahLst/>
              <a:cxnLst>
                <a:cxn ang="0">
                  <a:pos x="connsiteX0" y="connsiteY0"/>
                </a:cxn>
                <a:cxn ang="0">
                  <a:pos x="connsiteX1" y="connsiteY1"/>
                </a:cxn>
                <a:cxn ang="0">
                  <a:pos x="connsiteX2" y="connsiteY2"/>
                </a:cxn>
                <a:cxn ang="0">
                  <a:pos x="connsiteX3" y="connsiteY3"/>
                </a:cxn>
              </a:cxnLst>
              <a:rect l="l" t="t" r="r" b="b"/>
              <a:pathLst>
                <a:path w="294227" h="294132">
                  <a:moveTo>
                    <a:pt x="292989" y="0"/>
                  </a:moveTo>
                  <a:cubicBezTo>
                    <a:pt x="293561" y="5334"/>
                    <a:pt x="293942" y="10668"/>
                    <a:pt x="294227" y="15907"/>
                  </a:cubicBezTo>
                  <a:lnTo>
                    <a:pt x="15907" y="294132"/>
                  </a:lnTo>
                  <a:cubicBezTo>
                    <a:pt x="10668" y="294132"/>
                    <a:pt x="5334" y="293465"/>
                    <a:pt x="0" y="292894"/>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B394906F-6BF2-447E-9886-F12708E128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29337" y="3462337"/>
              <a:ext cx="230314" cy="230314"/>
            </a:xfrm>
            <a:custGeom>
              <a:avLst/>
              <a:gdLst>
                <a:gd name="connsiteX0" fmla="*/ 230315 w 230314"/>
                <a:gd name="connsiteY0" fmla="*/ 0 h 230314"/>
                <a:gd name="connsiteX1" fmla="*/ 226886 w 230314"/>
                <a:gd name="connsiteY1" fmla="*/ 20574 h 230314"/>
                <a:gd name="connsiteX2" fmla="*/ 20669 w 230314"/>
                <a:gd name="connsiteY2" fmla="*/ 226790 h 230314"/>
                <a:gd name="connsiteX3" fmla="*/ 0 w 230314"/>
                <a:gd name="connsiteY3" fmla="*/ 230315 h 230314"/>
              </a:gdLst>
              <a:ahLst/>
              <a:cxnLst>
                <a:cxn ang="0">
                  <a:pos x="connsiteX0" y="connsiteY0"/>
                </a:cxn>
                <a:cxn ang="0">
                  <a:pos x="connsiteX1" y="connsiteY1"/>
                </a:cxn>
                <a:cxn ang="0">
                  <a:pos x="connsiteX2" y="connsiteY2"/>
                </a:cxn>
                <a:cxn ang="0">
                  <a:pos x="connsiteX3" y="connsiteY3"/>
                </a:cxn>
              </a:cxnLst>
              <a:rect l="l" t="t" r="r" b="b"/>
              <a:pathLst>
                <a:path w="230314" h="230314">
                  <a:moveTo>
                    <a:pt x="230315" y="0"/>
                  </a:moveTo>
                  <a:cubicBezTo>
                    <a:pt x="229457" y="6953"/>
                    <a:pt x="228314" y="13716"/>
                    <a:pt x="226886" y="20574"/>
                  </a:cubicBezTo>
                  <a:lnTo>
                    <a:pt x="20669" y="226790"/>
                  </a:lnTo>
                  <a:cubicBezTo>
                    <a:pt x="13811" y="228314"/>
                    <a:pt x="6953" y="229457"/>
                    <a:pt x="0" y="230315"/>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A45EB96B-215A-4EBF-A594-2B08222339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18682" y="3551682"/>
              <a:ext cx="112871" cy="112871"/>
            </a:xfrm>
            <a:custGeom>
              <a:avLst/>
              <a:gdLst>
                <a:gd name="connsiteX0" fmla="*/ 112871 w 112871"/>
                <a:gd name="connsiteY0" fmla="*/ 0 h 112871"/>
                <a:gd name="connsiteX1" fmla="*/ 0 w 112871"/>
                <a:gd name="connsiteY1" fmla="*/ 112871 h 112871"/>
              </a:gdLst>
              <a:ahLst/>
              <a:cxnLst>
                <a:cxn ang="0">
                  <a:pos x="connsiteX0" y="connsiteY0"/>
                </a:cxn>
                <a:cxn ang="0">
                  <a:pos x="connsiteX1" y="connsiteY1"/>
                </a:cxn>
              </a:cxnLst>
              <a:rect l="l" t="t" r="r" b="b"/>
              <a:pathLst>
                <a:path w="112871" h="112871">
                  <a:moveTo>
                    <a:pt x="112871" y="0"/>
                  </a:moveTo>
                  <a:cubicBezTo>
                    <a:pt x="87618" y="48239"/>
                    <a:pt x="48239" y="87618"/>
                    <a:pt x="0" y="112871"/>
                  </a:cubicBezTo>
                  <a:close/>
                </a:path>
              </a:pathLst>
            </a:custGeom>
            <a:grpFill/>
            <a:ln w="9525" cap="flat">
              <a:noFill/>
              <a:prstDash val="solid"/>
              <a:miter/>
            </a:ln>
          </p:spPr>
          <p:txBody>
            <a:bodyPr rtlCol="0" anchor="ctr"/>
            <a:lstStyle/>
            <a:p>
              <a:endParaRPr lang="en-US" dirty="0"/>
            </a:p>
          </p:txBody>
        </p:sp>
      </p:grpSp>
      <p:graphicFrame>
        <p:nvGraphicFramePr>
          <p:cNvPr id="20" name="Content Placeholder 2">
            <a:extLst>
              <a:ext uri="{FF2B5EF4-FFF2-40B4-BE49-F238E27FC236}">
                <a16:creationId xmlns:a16="http://schemas.microsoft.com/office/drawing/2014/main" id="{6640006C-96E7-4E17-8FD7-F42C3DF170EA}"/>
              </a:ext>
            </a:extLst>
          </p:cNvPr>
          <p:cNvGraphicFramePr>
            <a:graphicFrameLocks noGrp="1"/>
          </p:cNvGraphicFramePr>
          <p:nvPr>
            <p:ph idx="1"/>
            <p:extLst>
              <p:ext uri="{D42A27DB-BD31-4B8C-83A1-F6EECF244321}">
                <p14:modId xmlns:p14="http://schemas.microsoft.com/office/powerpoint/2010/main" val="1822671962"/>
              </p:ext>
            </p:extLst>
          </p:nvPr>
        </p:nvGraphicFramePr>
        <p:xfrm>
          <a:off x="5484139" y="477540"/>
          <a:ext cx="6301601" cy="58788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992883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9">
            <a:extLst>
              <a:ext uri="{FF2B5EF4-FFF2-40B4-BE49-F238E27FC236}">
                <a16:creationId xmlns:a16="http://schemas.microsoft.com/office/drawing/2014/main" id="{CEB41C5C-0F34-4DDA-9D7C-5E717F35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384" y="303591"/>
            <a:ext cx="4334256"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DC4836D-A659-42F1-9DA3-CBB715E760F6}"/>
              </a:ext>
            </a:extLst>
          </p:cNvPr>
          <p:cNvSpPr>
            <a:spLocks noGrp="1"/>
          </p:cNvSpPr>
          <p:nvPr>
            <p:ph type="title"/>
          </p:nvPr>
        </p:nvSpPr>
        <p:spPr>
          <a:xfrm>
            <a:off x="594360" y="640263"/>
            <a:ext cx="3822192" cy="1344975"/>
          </a:xfrm>
        </p:spPr>
        <p:txBody>
          <a:bodyPr>
            <a:normAutofit/>
          </a:bodyPr>
          <a:lstStyle/>
          <a:p>
            <a:r>
              <a:rPr lang="en-US" sz="3600">
                <a:solidFill>
                  <a:schemeClr val="bg1"/>
                </a:solidFill>
              </a:rPr>
              <a:t>Goleman’s Model</a:t>
            </a:r>
          </a:p>
        </p:txBody>
      </p:sp>
      <p:cxnSp>
        <p:nvCxnSpPr>
          <p:cNvPr id="15" name="Straight Connector 11">
            <a:extLst>
              <a:ext uri="{FF2B5EF4-FFF2-40B4-BE49-F238E27FC236}">
                <a16:creationId xmlns:a16="http://schemas.microsoft.com/office/drawing/2014/main" id="{57E1E5E6-F385-4E9C-B201-BA5BDE5CAD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04088" y="2050687"/>
            <a:ext cx="3685032" cy="0"/>
          </a:xfrm>
          <a:prstGeom prst="line">
            <a:avLst/>
          </a:prstGeom>
          <a:ln w="22225">
            <a:solidFill>
              <a:srgbClr val="E7E6E6"/>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F6F2AA4-3DB1-4849-A5AC-642FD9802F4F}"/>
              </a:ext>
            </a:extLst>
          </p:cNvPr>
          <p:cNvSpPr>
            <a:spLocks noGrp="1"/>
          </p:cNvSpPr>
          <p:nvPr>
            <p:ph idx="1"/>
          </p:nvPr>
        </p:nvSpPr>
        <p:spPr>
          <a:xfrm>
            <a:off x="593610" y="2121763"/>
            <a:ext cx="3822192" cy="3773010"/>
          </a:xfrm>
        </p:spPr>
        <p:txBody>
          <a:bodyPr>
            <a:normAutofit/>
          </a:bodyPr>
          <a:lstStyle/>
          <a:p>
            <a:r>
              <a:rPr lang="en-US" sz="2000">
                <a:solidFill>
                  <a:schemeClr val="bg1"/>
                </a:solidFill>
              </a:rPr>
              <a:t>Self-Awareness: </a:t>
            </a:r>
            <a:r>
              <a:rPr lang="en-US" sz="20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involves understanding one’s own emotions, strengths, weaknesses and drives and being able to identify these within oneself. </a:t>
            </a:r>
            <a:endParaRPr lang="en-US" sz="2000">
              <a:solidFill>
                <a:schemeClr val="bg1"/>
              </a:solidFill>
            </a:endParaRPr>
          </a:p>
          <a:p>
            <a:pPr marL="0" indent="0">
              <a:buNone/>
            </a:pPr>
            <a:endParaRPr lang="en-US" sz="2000">
              <a:solidFill>
                <a:schemeClr val="bg1"/>
              </a:solidFill>
            </a:endParaRPr>
          </a:p>
          <a:p>
            <a:endParaRPr lang="en-US" sz="2000">
              <a:solidFill>
                <a:schemeClr val="bg1"/>
              </a:solidFill>
            </a:endParaRPr>
          </a:p>
          <a:p>
            <a:r>
              <a:rPr lang="en-US" sz="2000">
                <a:solidFill>
                  <a:schemeClr val="bg1"/>
                </a:solidFill>
              </a:rPr>
              <a:t>Self-Management: </a:t>
            </a:r>
            <a:r>
              <a:rPr lang="en-US" sz="20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means not only having an awareness of one’s emotions and traits but being able to grasp and control those urges as well. </a:t>
            </a:r>
            <a:endParaRPr lang="en-US" sz="2000">
              <a:solidFill>
                <a:schemeClr val="bg1"/>
              </a:solidFill>
            </a:endParaRPr>
          </a:p>
        </p:txBody>
      </p:sp>
      <p:pic>
        <p:nvPicPr>
          <p:cNvPr id="5" name="Picture 2" descr="Emotional Intelligence - Global Leadership Foundation">
            <a:extLst>
              <a:ext uri="{FF2B5EF4-FFF2-40B4-BE49-F238E27FC236}">
                <a16:creationId xmlns:a16="http://schemas.microsoft.com/office/drawing/2014/main" id="{49318A05-0806-4669-A32F-E48F4B455D84}"/>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707231" y="484632"/>
            <a:ext cx="5403622" cy="57332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64368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BF68C-3E6E-4FC7-ADC2-F8C3C6CCC67E}"/>
              </a:ext>
            </a:extLst>
          </p:cNvPr>
          <p:cNvSpPr>
            <a:spLocks noGrp="1"/>
          </p:cNvSpPr>
          <p:nvPr>
            <p:ph type="title"/>
          </p:nvPr>
        </p:nvSpPr>
        <p:spPr>
          <a:xfrm>
            <a:off x="801098" y="1396289"/>
            <a:ext cx="5277333" cy="1325563"/>
          </a:xfrm>
        </p:spPr>
        <p:txBody>
          <a:bodyPr>
            <a:normAutofit/>
          </a:bodyPr>
          <a:lstStyle/>
          <a:p>
            <a:r>
              <a:rPr lang="en-US" dirty="0"/>
              <a:t>Goleman’s Model	</a:t>
            </a:r>
          </a:p>
        </p:txBody>
      </p:sp>
      <p:sp>
        <p:nvSpPr>
          <p:cNvPr id="3" name="Content Placeholder 2">
            <a:extLst>
              <a:ext uri="{FF2B5EF4-FFF2-40B4-BE49-F238E27FC236}">
                <a16:creationId xmlns:a16="http://schemas.microsoft.com/office/drawing/2014/main" id="{668134D6-AE63-4E84-89E2-C8976CC81A88}"/>
              </a:ext>
            </a:extLst>
          </p:cNvPr>
          <p:cNvSpPr>
            <a:spLocks noGrp="1"/>
          </p:cNvSpPr>
          <p:nvPr>
            <p:ph idx="1"/>
          </p:nvPr>
        </p:nvSpPr>
        <p:spPr>
          <a:xfrm>
            <a:off x="805543" y="2871982"/>
            <a:ext cx="5272888" cy="3181684"/>
          </a:xfrm>
        </p:spPr>
        <p:txBody>
          <a:bodyPr anchor="t">
            <a:normAutofit/>
          </a:bodyPr>
          <a:lstStyle/>
          <a:p>
            <a:r>
              <a:rPr lang="en-US" sz="1800"/>
              <a:t>Social Awareness: </a:t>
            </a:r>
            <a:r>
              <a:rPr lang="en-US" sz="1800">
                <a:effectLst/>
                <a:latin typeface="Times New Roman" panose="02020603050405020304" pitchFamily="18" charset="0"/>
                <a:ea typeface="Calibri" panose="020F0502020204030204" pitchFamily="34" charset="0"/>
                <a:cs typeface="Times New Roman" panose="02020603050405020304" pitchFamily="18" charset="0"/>
              </a:rPr>
              <a:t>considered the ability to recognize and understand the emotions of other people, which is essentially thoughtfully considering the feelings of another, a concept more commonly referred to as empathy.</a:t>
            </a:r>
            <a:endParaRPr lang="en-US" sz="1800"/>
          </a:p>
          <a:p>
            <a:pPr marL="0" indent="0">
              <a:buNone/>
            </a:pPr>
            <a:endParaRPr lang="en-US" sz="1800"/>
          </a:p>
          <a:p>
            <a:r>
              <a:rPr lang="en-US" sz="1800"/>
              <a:t>Relationship Management: </a:t>
            </a:r>
            <a:r>
              <a:rPr lang="en-US" sz="1800">
                <a:effectLst/>
                <a:latin typeface="Times New Roman" panose="02020603050405020304" pitchFamily="18" charset="0"/>
                <a:ea typeface="Calibri" panose="020F0502020204030204" pitchFamily="34" charset="0"/>
                <a:cs typeface="Times New Roman" panose="02020603050405020304" pitchFamily="18" charset="0"/>
              </a:rPr>
              <a:t>relates to managing relationships within the workplace, by establishing appropriate social skills and recognizing that every member of a team can be a positive contributor if a leader takes the time to understand each person </a:t>
            </a:r>
            <a:endParaRPr lang="en-US" sz="1800"/>
          </a:p>
        </p:txBody>
      </p:sp>
      <p:sp>
        <p:nvSpPr>
          <p:cNvPr id="10" name="Freeform 49">
            <a:extLst>
              <a:ext uri="{FF2B5EF4-FFF2-40B4-BE49-F238E27FC236}">
                <a16:creationId xmlns:a16="http://schemas.microsoft.com/office/drawing/2014/main" id="{EF9B8DF2-C3F5-49A2-94D2-F7B65A0F1F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713914" y="581159"/>
            <a:ext cx="5478085" cy="6276841"/>
          </a:xfrm>
          <a:custGeom>
            <a:avLst/>
            <a:gdLst>
              <a:gd name="connsiteX0" fmla="*/ 2178155 w 5478085"/>
              <a:gd name="connsiteY0" fmla="*/ 0 h 6276841"/>
              <a:gd name="connsiteX1" fmla="*/ 5478085 w 5478085"/>
              <a:gd name="connsiteY1" fmla="*/ 3299930 h 6276841"/>
              <a:gd name="connsiteX2" fmla="*/ 3751098 w 5478085"/>
              <a:gd name="connsiteY2" fmla="*/ 6201577 h 6276841"/>
              <a:gd name="connsiteX3" fmla="*/ 3594858 w 5478085"/>
              <a:gd name="connsiteY3" fmla="*/ 6276841 h 6276841"/>
              <a:gd name="connsiteX4" fmla="*/ 761453 w 5478085"/>
              <a:gd name="connsiteY4" fmla="*/ 6276841 h 6276841"/>
              <a:gd name="connsiteX5" fmla="*/ 605213 w 5478085"/>
              <a:gd name="connsiteY5" fmla="*/ 6201577 h 6276841"/>
              <a:gd name="connsiteX6" fmla="*/ 79093 w 5478085"/>
              <a:gd name="connsiteY6" fmla="*/ 5846317 h 6276841"/>
              <a:gd name="connsiteX7" fmla="*/ 0 w 5478085"/>
              <a:gd name="connsiteY7" fmla="*/ 5774432 h 6276841"/>
              <a:gd name="connsiteX8" fmla="*/ 0 w 5478085"/>
              <a:gd name="connsiteY8" fmla="*/ 825429 h 6276841"/>
              <a:gd name="connsiteX9" fmla="*/ 79093 w 5478085"/>
              <a:gd name="connsiteY9" fmla="*/ 753544 h 6276841"/>
              <a:gd name="connsiteX10" fmla="*/ 2178155 w 5478085"/>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8085" h="6276841">
                <a:moveTo>
                  <a:pt x="2178155" y="0"/>
                </a:moveTo>
                <a:cubicBezTo>
                  <a:pt x="4000656" y="0"/>
                  <a:pt x="5478085" y="1477429"/>
                  <a:pt x="5478085" y="3299930"/>
                </a:cubicBezTo>
                <a:cubicBezTo>
                  <a:pt x="5478085" y="4552900"/>
                  <a:pt x="4779769" y="5642769"/>
                  <a:pt x="3751098" y="6201577"/>
                </a:cubicBezTo>
                <a:lnTo>
                  <a:pt x="3594858" y="6276841"/>
                </a:lnTo>
                <a:lnTo>
                  <a:pt x="761453" y="6276841"/>
                </a:lnTo>
                <a:lnTo>
                  <a:pt x="605213" y="6201577"/>
                </a:lnTo>
                <a:cubicBezTo>
                  <a:pt x="418182" y="6099975"/>
                  <a:pt x="242071" y="5980818"/>
                  <a:pt x="79093" y="5846317"/>
                </a:cubicBezTo>
                <a:lnTo>
                  <a:pt x="0" y="5774432"/>
                </a:lnTo>
                <a:lnTo>
                  <a:pt x="0" y="825429"/>
                </a:lnTo>
                <a:lnTo>
                  <a:pt x="79093" y="753544"/>
                </a:lnTo>
                <a:cubicBezTo>
                  <a:pt x="649516" y="282789"/>
                  <a:pt x="1380811" y="0"/>
                  <a:pt x="2178155" y="0"/>
                </a:cubicBezTo>
                <a:close/>
              </a:path>
            </a:pathLst>
          </a:custGeom>
          <a:solidFill>
            <a:srgbClr val="FFFFFF">
              <a:alpha val="80000"/>
            </a:srgbClr>
          </a:solidFill>
          <a:ln w="317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4330B6AC-E6AB-45E4-A303-C8DE90EB2A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93318" y="760562"/>
            <a:ext cx="5298683" cy="6097438"/>
          </a:xfrm>
          <a:custGeom>
            <a:avLst/>
            <a:gdLst>
              <a:gd name="connsiteX0" fmla="*/ 3120528 w 5298683"/>
              <a:gd name="connsiteY0" fmla="*/ 0 h 6097438"/>
              <a:gd name="connsiteX1" fmla="*/ 5105473 w 5298683"/>
              <a:gd name="connsiteY1" fmla="*/ 712577 h 6097438"/>
              <a:gd name="connsiteX2" fmla="*/ 5298683 w 5298683"/>
              <a:gd name="connsiteY2" fmla="*/ 888178 h 6097438"/>
              <a:gd name="connsiteX3" fmla="*/ 5298683 w 5298683"/>
              <a:gd name="connsiteY3" fmla="*/ 5352876 h 6097438"/>
              <a:gd name="connsiteX4" fmla="*/ 5105473 w 5298683"/>
              <a:gd name="connsiteY4" fmla="*/ 5528477 h 6097438"/>
              <a:gd name="connsiteX5" fmla="*/ 4335177 w 5298683"/>
              <a:gd name="connsiteY5" fmla="*/ 5995828 h 6097438"/>
              <a:gd name="connsiteX6" fmla="*/ 4057556 w 5298683"/>
              <a:gd name="connsiteY6" fmla="*/ 6097438 h 6097438"/>
              <a:gd name="connsiteX7" fmla="*/ 2183499 w 5298683"/>
              <a:gd name="connsiteY7" fmla="*/ 6097438 h 6097438"/>
              <a:gd name="connsiteX8" fmla="*/ 1905878 w 5298683"/>
              <a:gd name="connsiteY8" fmla="*/ 5995828 h 6097438"/>
              <a:gd name="connsiteX9" fmla="*/ 0 w 5298683"/>
              <a:gd name="connsiteY9" fmla="*/ 3120527 h 6097438"/>
              <a:gd name="connsiteX10" fmla="*/ 3120528 w 5298683"/>
              <a:gd name="connsiteY10" fmla="*/ 0 h 6097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98683" h="6097438">
                <a:moveTo>
                  <a:pt x="3120528" y="0"/>
                </a:moveTo>
                <a:cubicBezTo>
                  <a:pt x="3874524" y="0"/>
                  <a:pt x="4566062" y="267415"/>
                  <a:pt x="5105473" y="712577"/>
                </a:cubicBezTo>
                <a:lnTo>
                  <a:pt x="5298683" y="888178"/>
                </a:lnTo>
                <a:lnTo>
                  <a:pt x="5298683" y="5352876"/>
                </a:lnTo>
                <a:lnTo>
                  <a:pt x="5105473" y="5528477"/>
                </a:lnTo>
                <a:cubicBezTo>
                  <a:pt x="4874296" y="5719261"/>
                  <a:pt x="4615179" y="5877397"/>
                  <a:pt x="4335177" y="5995828"/>
                </a:cubicBezTo>
                <a:lnTo>
                  <a:pt x="4057556" y="6097438"/>
                </a:lnTo>
                <a:lnTo>
                  <a:pt x="2183499" y="6097438"/>
                </a:lnTo>
                <a:lnTo>
                  <a:pt x="1905878" y="5995828"/>
                </a:lnTo>
                <a:cubicBezTo>
                  <a:pt x="785873" y="5522106"/>
                  <a:pt x="0" y="4413092"/>
                  <a:pt x="0" y="3120527"/>
                </a:cubicBezTo>
                <a:cubicBezTo>
                  <a:pt x="0" y="1397108"/>
                  <a:pt x="1397108" y="0"/>
                  <a:pt x="3120528"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Graphic 6" descr="Connections">
            <a:extLst>
              <a:ext uri="{FF2B5EF4-FFF2-40B4-BE49-F238E27FC236}">
                <a16:creationId xmlns:a16="http://schemas.microsoft.com/office/drawing/2014/main" id="{95ECFA10-BE08-4E6C-B874-53BA56D4AEA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24800" y="1957050"/>
            <a:ext cx="3945463" cy="3945463"/>
          </a:xfrm>
          <a:prstGeom prst="rect">
            <a:avLst/>
          </a:prstGeom>
        </p:spPr>
      </p:pic>
    </p:spTree>
    <p:extLst>
      <p:ext uri="{BB962C8B-B14F-4D97-AF65-F5344CB8AC3E}">
        <p14:creationId xmlns:p14="http://schemas.microsoft.com/office/powerpoint/2010/main" val="1761206745"/>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7E202DA-4808-4854-8E6C-5D27A0D0DC6D}"/>
              </a:ext>
            </a:extLst>
          </p:cNvPr>
          <p:cNvSpPr>
            <a:spLocks noGrp="1"/>
          </p:cNvSpPr>
          <p:nvPr>
            <p:ph type="title"/>
          </p:nvPr>
        </p:nvSpPr>
        <p:spPr>
          <a:xfrm>
            <a:off x="6657715" y="467271"/>
            <a:ext cx="4195674" cy="2052522"/>
          </a:xfrm>
        </p:spPr>
        <p:txBody>
          <a:bodyPr anchor="b">
            <a:normAutofit/>
          </a:bodyPr>
          <a:lstStyle/>
          <a:p>
            <a:r>
              <a:rPr lang="en-US" sz="5600"/>
              <a:t>Why Train Leaders in EI?</a:t>
            </a:r>
          </a:p>
        </p:txBody>
      </p:sp>
      <p:sp>
        <p:nvSpPr>
          <p:cNvPr id="19" name="Oval 18">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965"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5614C7C0-FA1D-4105-8345-1DF76F9870A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2753" y="703679"/>
            <a:ext cx="753718" cy="1016562"/>
            <a:chOff x="422753" y="703679"/>
            <a:chExt cx="753718" cy="1016562"/>
          </a:xfrm>
        </p:grpSpPr>
        <p:sp>
          <p:nvSpPr>
            <p:cNvPr id="2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956" y="703679"/>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1"/>
            </a:solidFill>
            <a:ln w="776" cap="flat">
              <a:noFill/>
              <a:prstDash val="solid"/>
              <a:miter/>
            </a:ln>
          </p:spPr>
          <p:txBody>
            <a:bodyPr rtlCol="0" anchor="ctr"/>
            <a:lstStyle/>
            <a:p>
              <a:endParaRPr lang="en-US"/>
            </a:p>
          </p:txBody>
        </p:sp>
        <p:sp>
          <p:nvSpPr>
            <p:cNvPr id="23"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2753" y="1562696"/>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1"/>
            </a:solidFill>
            <a:ln w="751" cap="flat">
              <a:noFill/>
              <a:prstDash val="solid"/>
              <a:miter/>
            </a:ln>
          </p:spPr>
          <p:txBody>
            <a:bodyPr rtlCol="0" anchor="ctr"/>
            <a:lstStyle/>
            <a:p>
              <a:endParaRPr lang="en-US"/>
            </a:p>
          </p:txBody>
        </p:sp>
      </p:grpSp>
      <p:pic>
        <p:nvPicPr>
          <p:cNvPr id="7" name="Graphic 6" descr="Head with Gears">
            <a:extLst>
              <a:ext uri="{FF2B5EF4-FFF2-40B4-BE49-F238E27FC236}">
                <a16:creationId xmlns:a16="http://schemas.microsoft.com/office/drawing/2014/main" id="{05B6BB25-BA57-41A8-90A4-A43B44F8A5D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17770" y="1448957"/>
            <a:ext cx="3952579" cy="3952579"/>
          </a:xfrm>
          <a:prstGeom prst="rect">
            <a:avLst/>
          </a:prstGeom>
        </p:spPr>
      </p:pic>
      <p:sp>
        <p:nvSpPr>
          <p:cNvPr id="3" name="Content Placeholder 2">
            <a:extLst>
              <a:ext uri="{FF2B5EF4-FFF2-40B4-BE49-F238E27FC236}">
                <a16:creationId xmlns:a16="http://schemas.microsoft.com/office/drawing/2014/main" id="{A4FAE1B8-0810-4E85-A742-22DB473D549B}"/>
              </a:ext>
            </a:extLst>
          </p:cNvPr>
          <p:cNvSpPr>
            <a:spLocks noGrp="1"/>
          </p:cNvSpPr>
          <p:nvPr>
            <p:ph idx="1"/>
          </p:nvPr>
        </p:nvSpPr>
        <p:spPr>
          <a:xfrm>
            <a:off x="6695359" y="2519793"/>
            <a:ext cx="4158031" cy="3384897"/>
          </a:xfrm>
        </p:spPr>
        <p:txBody>
          <a:bodyPr anchor="t">
            <a:noAutofit/>
          </a:bodyPr>
          <a:lstStyle/>
          <a:p>
            <a:pPr marL="0" indent="0">
              <a:buNone/>
            </a:pPr>
            <a:r>
              <a:rPr lang="en-US" sz="1600" dirty="0">
                <a:solidFill>
                  <a:schemeClr val="tx1">
                    <a:alpha val="80000"/>
                  </a:schemeClr>
                </a:solidFill>
              </a:rPr>
              <a:t>The presence of emotionally intelligent leaders:</a:t>
            </a:r>
          </a:p>
          <a:p>
            <a:pPr lvl="1"/>
            <a:r>
              <a:rPr lang="en-US" sz="1600" dirty="0">
                <a:solidFill>
                  <a:schemeClr val="tx1">
                    <a:alpha val="80000"/>
                  </a:schemeClr>
                </a:solidFill>
              </a:rPr>
              <a:t>Creates an organizational climate which contributes to the development of employees.</a:t>
            </a:r>
          </a:p>
          <a:p>
            <a:pPr lvl="1"/>
            <a:endParaRPr lang="en-US" sz="1600" dirty="0">
              <a:solidFill>
                <a:schemeClr val="tx1">
                  <a:alpha val="80000"/>
                </a:schemeClr>
              </a:solidFill>
            </a:endParaRPr>
          </a:p>
          <a:p>
            <a:pPr lvl="1"/>
            <a:r>
              <a:rPr lang="en-US" sz="1600" dirty="0">
                <a:solidFill>
                  <a:schemeClr val="tx1">
                    <a:alpha val="80000"/>
                  </a:schemeClr>
                </a:solidFill>
              </a:rPr>
              <a:t>Fosters engagement by stimulating employees to want to contribute to the organization’s objectives.</a:t>
            </a:r>
          </a:p>
          <a:p>
            <a:pPr lvl="1"/>
            <a:endParaRPr lang="en-US" sz="1600" dirty="0">
              <a:solidFill>
                <a:schemeClr val="tx1">
                  <a:alpha val="80000"/>
                </a:schemeClr>
              </a:solidFill>
            </a:endParaRPr>
          </a:p>
          <a:p>
            <a:pPr lvl="1"/>
            <a:r>
              <a:rPr lang="en-US" sz="1600" dirty="0">
                <a:solidFill>
                  <a:schemeClr val="tx1">
                    <a:alpha val="80000"/>
                  </a:schemeClr>
                </a:solidFill>
              </a:rPr>
              <a:t>Encourages individuals to lead with a focus on motivation, empathy, and inspiring others through communication</a:t>
            </a:r>
          </a:p>
        </p:txBody>
      </p:sp>
      <p:sp>
        <p:nvSpPr>
          <p:cNvPr id="25"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4149" y="5775082"/>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1"/>
          </a:solidFill>
          <a:ln w="516" cap="flat">
            <a:noFill/>
            <a:prstDash val="solid"/>
            <a:miter/>
          </a:ln>
        </p:spPr>
        <p:txBody>
          <a:bodyPr rtlCol="0" anchor="ctr"/>
          <a:lstStyle/>
          <a:p>
            <a:endParaRPr lang="en-US"/>
          </a:p>
        </p:txBody>
      </p:sp>
      <p:cxnSp>
        <p:nvCxnSpPr>
          <p:cNvPr id="27" name="Straight Connector 26">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79374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F9B822F-893E-44C8-963C-64F50ACECB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639" y="347471"/>
            <a:ext cx="11100816" cy="180136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BF28C25-18DA-46B5-874F-0F43F8DE6074}"/>
              </a:ext>
            </a:extLst>
          </p:cNvPr>
          <p:cNvSpPr>
            <a:spLocks noGrp="1"/>
          </p:cNvSpPr>
          <p:nvPr>
            <p:ph type="title"/>
          </p:nvPr>
        </p:nvSpPr>
        <p:spPr>
          <a:xfrm>
            <a:off x="838200" y="585216"/>
            <a:ext cx="10515600" cy="1325563"/>
          </a:xfrm>
        </p:spPr>
        <p:txBody>
          <a:bodyPr>
            <a:normAutofit/>
          </a:bodyPr>
          <a:lstStyle/>
          <a:p>
            <a:r>
              <a:rPr lang="en-US">
                <a:solidFill>
                  <a:schemeClr val="bg1"/>
                </a:solidFill>
              </a:rPr>
              <a:t>Why Train Leaders in EI?</a:t>
            </a:r>
          </a:p>
        </p:txBody>
      </p:sp>
      <p:pic>
        <p:nvPicPr>
          <p:cNvPr id="5" name="Picture 2" descr="Why Building an Emotionally Intelligent Workplace is so Important - Genos  International Europe">
            <a:extLst>
              <a:ext uri="{FF2B5EF4-FFF2-40B4-BE49-F238E27FC236}">
                <a16:creationId xmlns:a16="http://schemas.microsoft.com/office/drawing/2014/main" id="{14E82D69-AB69-4DAD-9CD7-4DC81B93E59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8" r="1114" b="2"/>
          <a:stretch/>
        </p:blipFill>
        <p:spPr bwMode="auto">
          <a:xfrm>
            <a:off x="841248" y="2516777"/>
            <a:ext cx="6236208" cy="3660185"/>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DE774EF9-6184-4F52-90A3-6BBD1404E9A5}"/>
              </a:ext>
            </a:extLst>
          </p:cNvPr>
          <p:cNvSpPr>
            <a:spLocks noGrp="1"/>
          </p:cNvSpPr>
          <p:nvPr>
            <p:ph idx="1"/>
          </p:nvPr>
        </p:nvSpPr>
        <p:spPr>
          <a:xfrm>
            <a:off x="7546848" y="2516777"/>
            <a:ext cx="3803904" cy="3660185"/>
          </a:xfrm>
        </p:spPr>
        <p:txBody>
          <a:bodyPr anchor="ctr">
            <a:normAutofit/>
          </a:bodyPr>
          <a:lstStyle/>
          <a:p>
            <a:pPr marL="0" indent="0">
              <a:buNone/>
            </a:pPr>
            <a:r>
              <a:rPr lang="en-US" sz="1700">
                <a:latin typeface="Times New Roman" panose="02020603050405020304" pitchFamily="18" charset="0"/>
                <a:cs typeface="Times New Roman" panose="02020603050405020304" pitchFamily="18" charset="0"/>
              </a:rPr>
              <a:t>Studies show that EI is a better predictor of life success than IQ</a:t>
            </a:r>
          </a:p>
          <a:p>
            <a:pPr lvl="1"/>
            <a:r>
              <a:rPr lang="en-US" sz="1700">
                <a:latin typeface="Times New Roman" panose="02020603050405020304" pitchFamily="18" charset="0"/>
                <a:cs typeface="Times New Roman" panose="02020603050405020304" pitchFamily="18" charset="0"/>
              </a:rPr>
              <a:t>“IQ gets you hired, but EQ gets you promoted.”</a:t>
            </a:r>
          </a:p>
          <a:p>
            <a:pPr lvl="1"/>
            <a:endParaRPr lang="en-US" sz="1700">
              <a:latin typeface="Times New Roman" panose="02020603050405020304" pitchFamily="18" charset="0"/>
              <a:ea typeface="Calibri" panose="020F0502020204030204" pitchFamily="34" charset="0"/>
              <a:cs typeface="Times New Roman" panose="02020603050405020304" pitchFamily="18" charset="0"/>
            </a:endParaRPr>
          </a:p>
          <a:p>
            <a:pPr lvl="1">
              <a:buFont typeface="Wingdings" panose="05000000000000000000" pitchFamily="2" charset="2"/>
              <a:buChar char="ü"/>
            </a:pPr>
            <a:r>
              <a:rPr lang="en-US" sz="1700">
                <a:latin typeface="Times New Roman" panose="02020603050405020304" pitchFamily="18" charset="0"/>
                <a:ea typeface="Calibri" panose="020F0502020204030204" pitchFamily="34" charset="0"/>
                <a:cs typeface="Times New Roman" panose="02020603050405020304" pitchFamily="18" charset="0"/>
              </a:rPr>
              <a:t>R</a:t>
            </a:r>
            <a:r>
              <a:rPr lang="en-US" sz="1700">
                <a:effectLst/>
                <a:latin typeface="Times New Roman" panose="02020603050405020304" pitchFamily="18" charset="0"/>
                <a:ea typeface="Calibri" panose="020F0502020204030204" pitchFamily="34" charset="0"/>
                <a:cs typeface="Times New Roman" panose="02020603050405020304" pitchFamily="18" charset="0"/>
              </a:rPr>
              <a:t>esearch has proven that group decision making is superior to one individual’s mindset</a:t>
            </a:r>
          </a:p>
          <a:p>
            <a:pPr lvl="2"/>
            <a:r>
              <a:rPr lang="en-US" sz="1700">
                <a:effectLst/>
                <a:latin typeface="Times New Roman" panose="02020603050405020304" pitchFamily="18" charset="0"/>
                <a:ea typeface="Calibri" panose="020F0502020204030204" pitchFamily="34" charset="0"/>
                <a:cs typeface="Times New Roman" panose="02020603050405020304" pitchFamily="18" charset="0"/>
              </a:rPr>
              <a:t>Collective EI is what sets high-performing teams apart from average performing teams, according to Goldman (2002, p. 58).</a:t>
            </a:r>
          </a:p>
          <a:p>
            <a:pPr lvl="1"/>
            <a:endParaRPr lang="en-US" sz="1700"/>
          </a:p>
          <a:p>
            <a:pPr lvl="2"/>
            <a:endParaRPr lang="en-US" sz="1700"/>
          </a:p>
          <a:p>
            <a:pPr lvl="1"/>
            <a:endParaRPr lang="en-US" sz="1700"/>
          </a:p>
        </p:txBody>
      </p:sp>
    </p:spTree>
    <p:extLst>
      <p:ext uri="{BB962C8B-B14F-4D97-AF65-F5344CB8AC3E}">
        <p14:creationId xmlns:p14="http://schemas.microsoft.com/office/powerpoint/2010/main" val="3964382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C1DEB374-A1D0-48A1-B178-959E6F2433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478"/>
            <a:ext cx="6378162" cy="6858478"/>
          </a:xfrm>
          <a:custGeom>
            <a:avLst/>
            <a:gdLst>
              <a:gd name="connsiteX0" fmla="*/ 0 w 6378162"/>
              <a:gd name="connsiteY0" fmla="*/ 6858478 h 6858478"/>
              <a:gd name="connsiteX1" fmla="*/ 6378162 w 6378162"/>
              <a:gd name="connsiteY1" fmla="*/ 6858478 h 6858478"/>
              <a:gd name="connsiteX2" fmla="*/ 3201787 w 6378162"/>
              <a:gd name="connsiteY2" fmla="*/ 0 h 6858478"/>
              <a:gd name="connsiteX3" fmla="*/ 3196210 w 6378162"/>
              <a:gd name="connsiteY3" fmla="*/ 0 h 6858478"/>
              <a:gd name="connsiteX4" fmla="*/ 2129982 w 6378162"/>
              <a:gd name="connsiteY4" fmla="*/ 0 h 6858478"/>
              <a:gd name="connsiteX5" fmla="*/ 0 w 6378162"/>
              <a:gd name="connsiteY5"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78162" h="6858478">
                <a:moveTo>
                  <a:pt x="0" y="6858478"/>
                </a:moveTo>
                <a:lnTo>
                  <a:pt x="6378162" y="6858478"/>
                </a:lnTo>
                <a:lnTo>
                  <a:pt x="3201787" y="0"/>
                </a:lnTo>
                <a:lnTo>
                  <a:pt x="3196210" y="0"/>
                </a:lnTo>
                <a:lnTo>
                  <a:pt x="2129982" y="0"/>
                </a:lnTo>
                <a:lnTo>
                  <a:pt x="0" y="0"/>
                </a:lnTo>
                <a:close/>
              </a:path>
            </a:pathLst>
          </a:custGeom>
          <a:solidFill>
            <a:sysClr val="windowText" lastClr="000000">
              <a:lumMod val="85000"/>
              <a:lumOff val="15000"/>
              <a:alpha val="70000"/>
            </a:sys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 name="Freeform: Shape 10">
            <a:extLst>
              <a:ext uri="{FF2B5EF4-FFF2-40B4-BE49-F238E27FC236}">
                <a16:creationId xmlns:a16="http://schemas.microsoft.com/office/drawing/2014/main" id="{2D92A3ED-9854-4AD9-88FB-0EC89C9396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478"/>
            <a:ext cx="5972343" cy="6858478"/>
          </a:xfrm>
          <a:custGeom>
            <a:avLst/>
            <a:gdLst>
              <a:gd name="connsiteX0" fmla="*/ 0 w 5972343"/>
              <a:gd name="connsiteY0" fmla="*/ 6858478 h 6858478"/>
              <a:gd name="connsiteX1" fmla="*/ 5972343 w 5972343"/>
              <a:gd name="connsiteY1" fmla="*/ 6858478 h 6858478"/>
              <a:gd name="connsiteX2" fmla="*/ 2795968 w 5972343"/>
              <a:gd name="connsiteY2" fmla="*/ 0 h 6858478"/>
              <a:gd name="connsiteX3" fmla="*/ 2790391 w 5972343"/>
              <a:gd name="connsiteY3" fmla="*/ 0 h 6858478"/>
              <a:gd name="connsiteX4" fmla="*/ 1724163 w 5972343"/>
              <a:gd name="connsiteY4" fmla="*/ 0 h 6858478"/>
              <a:gd name="connsiteX5" fmla="*/ 0 w 5972343"/>
              <a:gd name="connsiteY5"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72343" h="6858478">
                <a:moveTo>
                  <a:pt x="0" y="6858478"/>
                </a:moveTo>
                <a:lnTo>
                  <a:pt x="5972343" y="6858478"/>
                </a:lnTo>
                <a:lnTo>
                  <a:pt x="2795968" y="0"/>
                </a:lnTo>
                <a:lnTo>
                  <a:pt x="2790391" y="0"/>
                </a:lnTo>
                <a:lnTo>
                  <a:pt x="1724163" y="0"/>
                </a:lnTo>
                <a:lnTo>
                  <a:pt x="0" y="0"/>
                </a:lnTo>
                <a:close/>
              </a:path>
            </a:pathLst>
          </a:custGeom>
          <a:solidFill>
            <a:sysClr val="windowText" lastClr="000000">
              <a:lumMod val="85000"/>
              <a:lumOff val="15000"/>
            </a:sys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37B3399-A344-484A-B840-1E8931C49567}"/>
              </a:ext>
            </a:extLst>
          </p:cNvPr>
          <p:cNvSpPr>
            <a:spLocks noGrp="1"/>
          </p:cNvSpPr>
          <p:nvPr>
            <p:ph type="title"/>
          </p:nvPr>
        </p:nvSpPr>
        <p:spPr>
          <a:xfrm>
            <a:off x="838199" y="3191773"/>
            <a:ext cx="3276601" cy="3028051"/>
          </a:xfrm>
        </p:spPr>
        <p:txBody>
          <a:bodyPr>
            <a:normAutofit/>
          </a:bodyPr>
          <a:lstStyle/>
          <a:p>
            <a:r>
              <a:rPr lang="en-US">
                <a:solidFill>
                  <a:schemeClr val="bg1"/>
                </a:solidFill>
              </a:rPr>
              <a:t>EI Tools Already in Practice</a:t>
            </a:r>
          </a:p>
        </p:txBody>
      </p:sp>
      <p:graphicFrame>
        <p:nvGraphicFramePr>
          <p:cNvPr id="5" name="Content Placeholder 2">
            <a:extLst>
              <a:ext uri="{FF2B5EF4-FFF2-40B4-BE49-F238E27FC236}">
                <a16:creationId xmlns:a16="http://schemas.microsoft.com/office/drawing/2014/main" id="{73131BEA-9683-41D5-9862-D7FD24DADEEB}"/>
              </a:ext>
            </a:extLst>
          </p:cNvPr>
          <p:cNvGraphicFramePr>
            <a:graphicFrameLocks noGrp="1"/>
          </p:cNvGraphicFramePr>
          <p:nvPr>
            <p:ph idx="1"/>
            <p:extLst>
              <p:ext uri="{D42A27DB-BD31-4B8C-83A1-F6EECF244321}">
                <p14:modId xmlns:p14="http://schemas.microsoft.com/office/powerpoint/2010/main" val="3153676724"/>
              </p:ext>
            </p:extLst>
          </p:nvPr>
        </p:nvGraphicFramePr>
        <p:xfrm>
          <a:off x="5972340" y="405442"/>
          <a:ext cx="5509344" cy="48841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038195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178</TotalTime>
  <Words>5978</Words>
  <Application>Microsoft Office PowerPoint</Application>
  <PresentationFormat>Widescreen</PresentationFormat>
  <Paragraphs>177</Paragraphs>
  <Slides>14</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Times New Roman</vt:lpstr>
      <vt:lpstr>Wingdings</vt:lpstr>
      <vt:lpstr>Office Theme</vt:lpstr>
      <vt:lpstr>Introductory Workshop for Leaders on Emotional  Intelligence (EI) </vt:lpstr>
      <vt:lpstr>Welcome!</vt:lpstr>
      <vt:lpstr>Agenda</vt:lpstr>
      <vt:lpstr>Defining Emotional Intelligence (EI)</vt:lpstr>
      <vt:lpstr>Goleman’s Model</vt:lpstr>
      <vt:lpstr>Goleman’s Model </vt:lpstr>
      <vt:lpstr>Why Train Leaders in EI?</vt:lpstr>
      <vt:lpstr>Why Train Leaders in EI?</vt:lpstr>
      <vt:lpstr>EI Tools Already in Practice</vt:lpstr>
      <vt:lpstr>Implications to Consider</vt:lpstr>
      <vt:lpstr>What’s Next?</vt:lpstr>
      <vt:lpstr>PowerPoint Presentation</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Workshop for Leaders on Emotional  Intelligence </dc:title>
  <dc:creator>Ashley Eskel</dc:creator>
  <cp:lastModifiedBy>Ashley Eskel</cp:lastModifiedBy>
  <cp:revision>4</cp:revision>
  <dcterms:created xsi:type="dcterms:W3CDTF">2021-08-23T23:00:20Z</dcterms:created>
  <dcterms:modified xsi:type="dcterms:W3CDTF">2021-08-29T19:09:09Z</dcterms:modified>
</cp:coreProperties>
</file>